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863" r:id="rId3"/>
    <p:sldId id="546" r:id="rId4"/>
    <p:sldId id="867" r:id="rId5"/>
    <p:sldId id="872" r:id="rId6"/>
    <p:sldId id="873" r:id="rId7"/>
    <p:sldId id="864" r:id="rId8"/>
    <p:sldId id="865" r:id="rId9"/>
    <p:sldId id="871" r:id="rId10"/>
    <p:sldId id="859" r:id="rId11"/>
    <p:sldId id="868" r:id="rId12"/>
    <p:sldId id="860" r:id="rId13"/>
    <p:sldId id="861" r:id="rId14"/>
    <p:sldId id="386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B693B4E-BDF4-400A-8652-3184BCF89272}">
          <p14:sldIdLst>
            <p14:sldId id="256"/>
            <p14:sldId id="863"/>
            <p14:sldId id="546"/>
            <p14:sldId id="867"/>
            <p14:sldId id="872"/>
            <p14:sldId id="873"/>
            <p14:sldId id="864"/>
            <p14:sldId id="865"/>
            <p14:sldId id="871"/>
            <p14:sldId id="859"/>
            <p14:sldId id="868"/>
            <p14:sldId id="860"/>
            <p14:sldId id="861"/>
            <p14:sldId id="3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669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陈冠斌" initials="陈冠斌" lastIdx="35" clrIdx="0">
    <p:extLst>
      <p:ext uri="{19B8F6BF-5375-455C-9EA6-DF929625EA0E}">
        <p15:presenceInfo xmlns:p15="http://schemas.microsoft.com/office/powerpoint/2012/main" userId="S-1-5-21-518514622-345643020-1633340885-1001" providerId="AD"/>
      </p:ext>
    </p:extLst>
  </p:cmAuthor>
  <p:cmAuthor id="2" name="congm" initials="c" lastIdx="88" clrIdx="1">
    <p:extLst>
      <p:ext uri="{19B8F6BF-5375-455C-9EA6-DF929625EA0E}">
        <p15:presenceInfo xmlns:p15="http://schemas.microsoft.com/office/powerpoint/2012/main" userId="e7e1e12530973d68" providerId="Windows Live"/>
      </p:ext>
    </p:extLst>
  </p:cmAuthor>
  <p:cmAuthor id="3" name="陈冠斌" initials="陈冠斌 [2]" lastIdx="3" clrIdx="2">
    <p:extLst>
      <p:ext uri="{19B8F6BF-5375-455C-9EA6-DF929625EA0E}">
        <p15:presenceInfo xmlns:p15="http://schemas.microsoft.com/office/powerpoint/2012/main" userId="陈冠斌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3E50"/>
    <a:srgbClr val="FBE5D6"/>
    <a:srgbClr val="FFDDDD"/>
    <a:srgbClr val="3498DB"/>
    <a:srgbClr val="0AB2F0"/>
    <a:srgbClr val="969696"/>
    <a:srgbClr val="C00000"/>
    <a:srgbClr val="1464DC"/>
    <a:srgbClr val="FF9999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11" autoAdjust="0"/>
    <p:restoredTop sz="87030" autoAdjust="0"/>
  </p:normalViewPr>
  <p:slideViewPr>
    <p:cSldViewPr snapToGrid="0" showGuides="1">
      <p:cViewPr varScale="1">
        <p:scale>
          <a:sx n="137" d="100"/>
          <a:sy n="137" d="100"/>
        </p:scale>
        <p:origin x="72" y="192"/>
      </p:cViewPr>
      <p:guideLst>
        <p:guide orient="horz" pos="2228"/>
        <p:guide pos="6698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23" d="100"/>
          <a:sy n="123" d="100"/>
        </p:scale>
        <p:origin x="411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陈冠斌" userId="d2bd285d-bb2b-4f30-9239-98e5a7bcc798" providerId="ADAL" clId="{B5400EB9-7622-4EBC-BE4C-FAADB9A5A6BA}"/>
    <pc:docChg chg="undo redo custSel modSld">
      <pc:chgData name="陈冠斌" userId="d2bd285d-bb2b-4f30-9239-98e5a7bcc798" providerId="ADAL" clId="{B5400EB9-7622-4EBC-BE4C-FAADB9A5A6BA}" dt="2024-06-19T07:54:57.248" v="1368"/>
      <pc:docMkLst>
        <pc:docMk/>
      </pc:docMkLst>
      <pc:sldChg chg="modNotesTx">
        <pc:chgData name="陈冠斌" userId="d2bd285d-bb2b-4f30-9239-98e5a7bcc798" providerId="ADAL" clId="{B5400EB9-7622-4EBC-BE4C-FAADB9A5A6BA}" dt="2024-06-19T06:40:24.179" v="339" actId="20577"/>
        <pc:sldMkLst>
          <pc:docMk/>
          <pc:sldMk cId="1316983054" sldId="256"/>
        </pc:sldMkLst>
      </pc:sldChg>
      <pc:sldChg chg="modSp mod modNotesTx">
        <pc:chgData name="陈冠斌" userId="d2bd285d-bb2b-4f30-9239-98e5a7bcc798" providerId="ADAL" clId="{B5400EB9-7622-4EBC-BE4C-FAADB9A5A6BA}" dt="2024-06-19T07:10:38.685" v="1271" actId="20577"/>
        <pc:sldMkLst>
          <pc:docMk/>
          <pc:sldMk cId="4062954468" sldId="535"/>
        </pc:sldMkLst>
        <pc:spChg chg="mod">
          <ac:chgData name="陈冠斌" userId="d2bd285d-bb2b-4f30-9239-98e5a7bcc798" providerId="ADAL" clId="{B5400EB9-7622-4EBC-BE4C-FAADB9A5A6BA}" dt="2024-06-19T07:10:38.685" v="1271" actId="20577"/>
          <ac:spMkLst>
            <pc:docMk/>
            <pc:sldMk cId="4062954468" sldId="535"/>
            <ac:spMk id="30" creationId="{B2D4A5B6-FC09-430A-A4D1-51FB65C2BCD6}"/>
          </ac:spMkLst>
        </pc:spChg>
        <pc:spChg chg="mod">
          <ac:chgData name="陈冠斌" userId="d2bd285d-bb2b-4f30-9239-98e5a7bcc798" providerId="ADAL" clId="{B5400EB9-7622-4EBC-BE4C-FAADB9A5A6BA}" dt="2024-06-19T06:32:51.528" v="186" actId="108"/>
          <ac:spMkLst>
            <pc:docMk/>
            <pc:sldMk cId="4062954468" sldId="535"/>
            <ac:spMk id="37" creationId="{2C55B709-7D6E-4156-BA6F-A459E32FF391}"/>
          </ac:spMkLst>
        </pc:spChg>
      </pc:sldChg>
      <pc:sldChg chg="addSp modSp mod">
        <pc:chgData name="陈冠斌" userId="d2bd285d-bb2b-4f30-9239-98e5a7bcc798" providerId="ADAL" clId="{B5400EB9-7622-4EBC-BE4C-FAADB9A5A6BA}" dt="2024-06-19T07:03:45.451" v="992" actId="20577"/>
        <pc:sldMkLst>
          <pc:docMk/>
          <pc:sldMk cId="315445814" sldId="537"/>
        </pc:sldMkLst>
        <pc:spChg chg="mod">
          <ac:chgData name="陈冠斌" userId="d2bd285d-bb2b-4f30-9239-98e5a7bcc798" providerId="ADAL" clId="{B5400EB9-7622-4EBC-BE4C-FAADB9A5A6BA}" dt="2024-06-19T07:03:41.147" v="982" actId="20577"/>
          <ac:spMkLst>
            <pc:docMk/>
            <pc:sldMk cId="315445814" sldId="537"/>
            <ac:spMk id="29" creationId="{683A816D-7A2F-4953-9E7E-5A1D3D9EF074}"/>
          </ac:spMkLst>
        </pc:spChg>
        <pc:spChg chg="mod">
          <ac:chgData name="陈冠斌" userId="d2bd285d-bb2b-4f30-9239-98e5a7bcc798" providerId="ADAL" clId="{B5400EB9-7622-4EBC-BE4C-FAADB9A5A6BA}" dt="2024-06-19T07:03:45.451" v="992" actId="20577"/>
          <ac:spMkLst>
            <pc:docMk/>
            <pc:sldMk cId="315445814" sldId="537"/>
            <ac:spMk id="33" creationId="{59F6C1C6-89DE-4126-889C-058A50A7E423}"/>
          </ac:spMkLst>
        </pc:spChg>
        <pc:cxnChg chg="add mod">
          <ac:chgData name="陈冠斌" userId="d2bd285d-bb2b-4f30-9239-98e5a7bcc798" providerId="ADAL" clId="{B5400EB9-7622-4EBC-BE4C-FAADB9A5A6BA}" dt="2024-06-19T06:32:13.076" v="182" actId="14100"/>
          <ac:cxnSpMkLst>
            <pc:docMk/>
            <pc:sldMk cId="315445814" sldId="537"/>
            <ac:cxnSpMk id="17" creationId="{5EB0C080-5F91-4D0F-A145-6D1F39DE3AFF}"/>
          </ac:cxnSpMkLst>
        </pc:cxnChg>
      </pc:sldChg>
      <pc:sldChg chg="modSp mod">
        <pc:chgData name="陈冠斌" userId="d2bd285d-bb2b-4f30-9239-98e5a7bcc798" providerId="ADAL" clId="{B5400EB9-7622-4EBC-BE4C-FAADB9A5A6BA}" dt="2024-06-19T07:00:42.439" v="910" actId="20577"/>
        <pc:sldMkLst>
          <pc:docMk/>
          <pc:sldMk cId="2092476696" sldId="538"/>
        </pc:sldMkLst>
        <pc:spChg chg="mod">
          <ac:chgData name="陈冠斌" userId="d2bd285d-bb2b-4f30-9239-98e5a7bcc798" providerId="ADAL" clId="{B5400EB9-7622-4EBC-BE4C-FAADB9A5A6BA}" dt="2024-06-19T07:00:42.439" v="910" actId="20577"/>
          <ac:spMkLst>
            <pc:docMk/>
            <pc:sldMk cId="2092476696" sldId="538"/>
            <ac:spMk id="18" creationId="{446AB35F-00B9-4A22-8143-8281C3F682BF}"/>
          </ac:spMkLst>
        </pc:spChg>
        <pc:spChg chg="mod">
          <ac:chgData name="陈冠斌" userId="d2bd285d-bb2b-4f30-9239-98e5a7bcc798" providerId="ADAL" clId="{B5400EB9-7622-4EBC-BE4C-FAADB9A5A6BA}" dt="2024-06-19T06:29:05.898" v="52" actId="1036"/>
          <ac:spMkLst>
            <pc:docMk/>
            <pc:sldMk cId="2092476696" sldId="538"/>
            <ac:spMk id="23" creationId="{9936BA25-5D53-4BB2-893D-322E16D348F5}"/>
          </ac:spMkLst>
        </pc:spChg>
        <pc:spChg chg="mod">
          <ac:chgData name="陈冠斌" userId="d2bd285d-bb2b-4f30-9239-98e5a7bcc798" providerId="ADAL" clId="{B5400EB9-7622-4EBC-BE4C-FAADB9A5A6BA}" dt="2024-06-19T06:29:05.898" v="52" actId="1036"/>
          <ac:spMkLst>
            <pc:docMk/>
            <pc:sldMk cId="2092476696" sldId="538"/>
            <ac:spMk id="24" creationId="{8E26F4C6-FB3D-4CB5-8FF3-5C60A7D71125}"/>
          </ac:spMkLst>
        </pc:spChg>
        <pc:spChg chg="mod">
          <ac:chgData name="陈冠斌" userId="d2bd285d-bb2b-4f30-9239-98e5a7bcc798" providerId="ADAL" clId="{B5400EB9-7622-4EBC-BE4C-FAADB9A5A6BA}" dt="2024-06-19T06:29:05.898" v="52" actId="1036"/>
          <ac:spMkLst>
            <pc:docMk/>
            <pc:sldMk cId="2092476696" sldId="538"/>
            <ac:spMk id="29" creationId="{A4E62555-3E7D-4502-9F97-B1FD9BABEE47}"/>
          </ac:spMkLst>
        </pc:spChg>
        <pc:grpChg chg="mod">
          <ac:chgData name="陈冠斌" userId="d2bd285d-bb2b-4f30-9239-98e5a7bcc798" providerId="ADAL" clId="{B5400EB9-7622-4EBC-BE4C-FAADB9A5A6BA}" dt="2024-06-19T06:29:05.898" v="52" actId="1036"/>
          <ac:grpSpMkLst>
            <pc:docMk/>
            <pc:sldMk cId="2092476696" sldId="538"/>
            <ac:grpSpMk id="2" creationId="{E4504533-7660-4AE2-9D64-BB069D79DD2B}"/>
          </ac:grpSpMkLst>
        </pc:grpChg>
        <pc:picChg chg="mod">
          <ac:chgData name="陈冠斌" userId="d2bd285d-bb2b-4f30-9239-98e5a7bcc798" providerId="ADAL" clId="{B5400EB9-7622-4EBC-BE4C-FAADB9A5A6BA}" dt="2024-06-19T06:29:05.898" v="52" actId="1036"/>
          <ac:picMkLst>
            <pc:docMk/>
            <pc:sldMk cId="2092476696" sldId="538"/>
            <ac:picMk id="1026" creationId="{FBA60667-4FC9-45CE-A20E-2A8F38751A22}"/>
          </ac:picMkLst>
        </pc:picChg>
      </pc:sldChg>
      <pc:sldChg chg="modSp mod modAnim modNotesTx">
        <pc:chgData name="陈冠斌" userId="d2bd285d-bb2b-4f30-9239-98e5a7bcc798" providerId="ADAL" clId="{B5400EB9-7622-4EBC-BE4C-FAADB9A5A6BA}" dt="2024-06-19T07:09:04.332" v="1257"/>
        <pc:sldMkLst>
          <pc:docMk/>
          <pc:sldMk cId="1653188613" sldId="546"/>
        </pc:sldMkLst>
        <pc:spChg chg="mod">
          <ac:chgData name="陈冠斌" userId="d2bd285d-bb2b-4f30-9239-98e5a7bcc798" providerId="ADAL" clId="{B5400EB9-7622-4EBC-BE4C-FAADB9A5A6BA}" dt="2024-06-19T06:54:03.466" v="493" actId="20577"/>
          <ac:spMkLst>
            <pc:docMk/>
            <pc:sldMk cId="1653188613" sldId="546"/>
            <ac:spMk id="37" creationId="{2E83C190-DF31-4724-BEA3-B9EADA2AB944}"/>
          </ac:spMkLst>
        </pc:spChg>
      </pc:sldChg>
      <pc:sldChg chg="addSp delSp modSp mod modNotesTx">
        <pc:chgData name="陈冠斌" userId="d2bd285d-bb2b-4f30-9239-98e5a7bcc798" providerId="ADAL" clId="{B5400EB9-7622-4EBC-BE4C-FAADB9A5A6BA}" dt="2024-06-19T06:56:19.649" v="632" actId="1036"/>
        <pc:sldMkLst>
          <pc:docMk/>
          <pc:sldMk cId="3001028242" sldId="547"/>
        </pc:sldMkLst>
        <pc:spChg chg="del">
          <ac:chgData name="陈冠斌" userId="d2bd285d-bb2b-4f30-9239-98e5a7bcc798" providerId="ADAL" clId="{B5400EB9-7622-4EBC-BE4C-FAADB9A5A6BA}" dt="2024-06-19T06:53:08.585" v="477" actId="478"/>
          <ac:spMkLst>
            <pc:docMk/>
            <pc:sldMk cId="3001028242" sldId="547"/>
            <ac:spMk id="22" creationId="{0764D03F-0100-4E6A-A454-6FDFEB010154}"/>
          </ac:spMkLst>
        </pc:spChg>
        <pc:picChg chg="add mod">
          <ac:chgData name="陈冠斌" userId="d2bd285d-bb2b-4f30-9239-98e5a7bcc798" providerId="ADAL" clId="{B5400EB9-7622-4EBC-BE4C-FAADB9A5A6BA}" dt="2024-06-19T06:55:54.938" v="623" actId="732"/>
          <ac:picMkLst>
            <pc:docMk/>
            <pc:sldMk cId="3001028242" sldId="547"/>
            <ac:picMk id="2" creationId="{8B979F51-B72D-4014-BAF7-671C253DE550}"/>
          </ac:picMkLst>
        </pc:picChg>
        <pc:picChg chg="del">
          <ac:chgData name="陈冠斌" userId="d2bd285d-bb2b-4f30-9239-98e5a7bcc798" providerId="ADAL" clId="{B5400EB9-7622-4EBC-BE4C-FAADB9A5A6BA}" dt="2024-06-19T06:52:13.188" v="462" actId="478"/>
          <ac:picMkLst>
            <pc:docMk/>
            <pc:sldMk cId="3001028242" sldId="547"/>
            <ac:picMk id="8" creationId="{4349FC1F-A750-48AF-9DD9-199E961C6A17}"/>
          </ac:picMkLst>
        </pc:picChg>
        <pc:picChg chg="add mod">
          <ac:chgData name="陈冠斌" userId="d2bd285d-bb2b-4f30-9239-98e5a7bcc798" providerId="ADAL" clId="{B5400EB9-7622-4EBC-BE4C-FAADB9A5A6BA}" dt="2024-06-19T06:56:19.649" v="632" actId="1036"/>
          <ac:picMkLst>
            <pc:docMk/>
            <pc:sldMk cId="3001028242" sldId="547"/>
            <ac:picMk id="23" creationId="{3A7C3B9B-D1F5-4F3C-B4AA-5512D6C90321}"/>
          </ac:picMkLst>
        </pc:picChg>
      </pc:sldChg>
      <pc:sldChg chg="modSp mod">
        <pc:chgData name="陈冠斌" userId="d2bd285d-bb2b-4f30-9239-98e5a7bcc798" providerId="ADAL" clId="{B5400EB9-7622-4EBC-BE4C-FAADB9A5A6BA}" dt="2024-06-19T07:02:09.107" v="912" actId="12"/>
        <pc:sldMkLst>
          <pc:docMk/>
          <pc:sldMk cId="3036668035" sldId="550"/>
        </pc:sldMkLst>
        <pc:spChg chg="mod">
          <ac:chgData name="陈冠斌" userId="d2bd285d-bb2b-4f30-9239-98e5a7bcc798" providerId="ADAL" clId="{B5400EB9-7622-4EBC-BE4C-FAADB9A5A6BA}" dt="2024-06-19T07:02:09.107" v="912" actId="12"/>
          <ac:spMkLst>
            <pc:docMk/>
            <pc:sldMk cId="3036668035" sldId="550"/>
            <ac:spMk id="30" creationId="{6005EB7D-B2E4-465E-AD00-F1F06C42FCE8}"/>
          </ac:spMkLst>
        </pc:spChg>
      </pc:sldChg>
      <pc:sldChg chg="modSp mod">
        <pc:chgData name="陈冠斌" userId="d2bd285d-bb2b-4f30-9239-98e5a7bcc798" providerId="ADAL" clId="{B5400EB9-7622-4EBC-BE4C-FAADB9A5A6BA}" dt="2024-06-19T06:29:54.574" v="69" actId="1035"/>
        <pc:sldMkLst>
          <pc:docMk/>
          <pc:sldMk cId="1171110347" sldId="554"/>
        </pc:sldMkLst>
        <pc:spChg chg="mod">
          <ac:chgData name="陈冠斌" userId="d2bd285d-bb2b-4f30-9239-98e5a7bcc798" providerId="ADAL" clId="{B5400EB9-7622-4EBC-BE4C-FAADB9A5A6BA}" dt="2024-06-19T06:29:43.346" v="60" actId="20577"/>
          <ac:spMkLst>
            <pc:docMk/>
            <pc:sldMk cId="1171110347" sldId="554"/>
            <ac:spMk id="30" creationId="{FD5E4871-C636-49B7-B8C4-CDDBD6F41B04}"/>
          </ac:spMkLst>
        </pc:spChg>
        <pc:spChg chg="mod">
          <ac:chgData name="陈冠斌" userId="d2bd285d-bb2b-4f30-9239-98e5a7bcc798" providerId="ADAL" clId="{B5400EB9-7622-4EBC-BE4C-FAADB9A5A6BA}" dt="2024-06-19T06:29:31.130" v="54" actId="20577"/>
          <ac:spMkLst>
            <pc:docMk/>
            <pc:sldMk cId="1171110347" sldId="554"/>
            <ac:spMk id="67" creationId="{4A6F5CCD-5F4F-43E5-98B2-3B309207233D}"/>
          </ac:spMkLst>
        </pc:spChg>
        <pc:picChg chg="mod">
          <ac:chgData name="陈冠斌" userId="d2bd285d-bb2b-4f30-9239-98e5a7bcc798" providerId="ADAL" clId="{B5400EB9-7622-4EBC-BE4C-FAADB9A5A6BA}" dt="2024-06-19T06:29:54.574" v="69" actId="1035"/>
          <ac:picMkLst>
            <pc:docMk/>
            <pc:sldMk cId="1171110347" sldId="554"/>
            <ac:picMk id="66" creationId="{42730294-54FF-4C83-B741-CF4C3405CFBA}"/>
          </ac:picMkLst>
        </pc:picChg>
      </pc:sldChg>
      <pc:sldChg chg="addSp delSp modSp mod">
        <pc:chgData name="陈冠斌" userId="d2bd285d-bb2b-4f30-9239-98e5a7bcc798" providerId="ADAL" clId="{B5400EB9-7622-4EBC-BE4C-FAADB9A5A6BA}" dt="2024-06-19T07:54:18.320" v="1357" actId="27636"/>
        <pc:sldMkLst>
          <pc:docMk/>
          <pc:sldMk cId="1962964703" sldId="557"/>
        </pc:sldMkLst>
        <pc:spChg chg="mod">
          <ac:chgData name="陈冠斌" userId="d2bd285d-bb2b-4f30-9239-98e5a7bcc798" providerId="ADAL" clId="{B5400EB9-7622-4EBC-BE4C-FAADB9A5A6BA}" dt="2024-06-19T07:54:18.320" v="1357" actId="27636"/>
          <ac:spMkLst>
            <pc:docMk/>
            <pc:sldMk cId="1962964703" sldId="557"/>
            <ac:spMk id="3" creationId="{E97B60A2-F3F9-496A-8CAF-78FC7920CE2C}"/>
          </ac:spMkLst>
        </pc:spChg>
        <pc:picChg chg="del mod">
          <ac:chgData name="陈冠斌" userId="d2bd285d-bb2b-4f30-9239-98e5a7bcc798" providerId="ADAL" clId="{B5400EB9-7622-4EBC-BE4C-FAADB9A5A6BA}" dt="2024-06-19T07:54:10.412" v="1342" actId="478"/>
          <ac:picMkLst>
            <pc:docMk/>
            <pc:sldMk cId="1962964703" sldId="557"/>
            <ac:picMk id="5" creationId="{C02B3298-8A65-4C50-B7D5-7A5533DF5C8A}"/>
          </ac:picMkLst>
        </pc:picChg>
        <pc:picChg chg="add del mod">
          <ac:chgData name="陈冠斌" userId="d2bd285d-bb2b-4f30-9239-98e5a7bcc798" providerId="ADAL" clId="{B5400EB9-7622-4EBC-BE4C-FAADB9A5A6BA}" dt="2024-06-19T07:52:41.772" v="1341"/>
          <ac:picMkLst>
            <pc:docMk/>
            <pc:sldMk cId="1962964703" sldId="557"/>
            <ac:picMk id="7" creationId="{4C5B6824-CD61-433E-B45A-1A584B2198A2}"/>
          </ac:picMkLst>
        </pc:picChg>
        <pc:picChg chg="add mod">
          <ac:chgData name="陈冠斌" userId="d2bd285d-bb2b-4f30-9239-98e5a7bcc798" providerId="ADAL" clId="{B5400EB9-7622-4EBC-BE4C-FAADB9A5A6BA}" dt="2024-06-19T07:54:10.907" v="1343"/>
          <ac:picMkLst>
            <pc:docMk/>
            <pc:sldMk cId="1962964703" sldId="557"/>
            <ac:picMk id="8" creationId="{F43198FF-C215-4326-93E8-E44ED783442F}"/>
          </ac:picMkLst>
        </pc:picChg>
      </pc:sldChg>
      <pc:sldChg chg="delSp modSp mod">
        <pc:chgData name="陈冠斌" userId="d2bd285d-bb2b-4f30-9239-98e5a7bcc798" providerId="ADAL" clId="{B5400EB9-7622-4EBC-BE4C-FAADB9A5A6BA}" dt="2024-06-19T07:50:13.562" v="1291" actId="20577"/>
        <pc:sldMkLst>
          <pc:docMk/>
          <pc:sldMk cId="3150612306" sldId="558"/>
        </pc:sldMkLst>
        <pc:spChg chg="mod">
          <ac:chgData name="陈冠斌" userId="d2bd285d-bb2b-4f30-9239-98e5a7bcc798" providerId="ADAL" clId="{B5400EB9-7622-4EBC-BE4C-FAADB9A5A6BA}" dt="2024-06-19T07:50:13.562" v="1291" actId="20577"/>
          <ac:spMkLst>
            <pc:docMk/>
            <pc:sldMk cId="3150612306" sldId="558"/>
            <ac:spMk id="32" creationId="{9C1D6F5E-4E78-4147-A6A5-26736D17935E}"/>
          </ac:spMkLst>
        </pc:spChg>
        <pc:picChg chg="del">
          <ac:chgData name="陈冠斌" userId="d2bd285d-bb2b-4f30-9239-98e5a7bcc798" providerId="ADAL" clId="{B5400EB9-7622-4EBC-BE4C-FAADB9A5A6BA}" dt="2024-06-19T06:47:58.191" v="437" actId="478"/>
          <ac:picMkLst>
            <pc:docMk/>
            <pc:sldMk cId="3150612306" sldId="558"/>
            <ac:picMk id="12" creationId="{7FC3A8DF-76A9-4641-9533-13D37D12161A}"/>
          </ac:picMkLst>
        </pc:picChg>
        <pc:picChg chg="del">
          <ac:chgData name="陈冠斌" userId="d2bd285d-bb2b-4f30-9239-98e5a7bcc798" providerId="ADAL" clId="{B5400EB9-7622-4EBC-BE4C-FAADB9A5A6BA}" dt="2024-06-19T06:48:14.493" v="440" actId="478"/>
          <ac:picMkLst>
            <pc:docMk/>
            <pc:sldMk cId="3150612306" sldId="558"/>
            <ac:picMk id="16" creationId="{9E0574DB-219B-4B95-8C82-0A1FE1C3D5E0}"/>
          </ac:picMkLst>
        </pc:picChg>
        <pc:cxnChg chg="del">
          <ac:chgData name="陈冠斌" userId="d2bd285d-bb2b-4f30-9239-98e5a7bcc798" providerId="ADAL" clId="{B5400EB9-7622-4EBC-BE4C-FAADB9A5A6BA}" dt="2024-06-19T06:48:22.146" v="442" actId="478"/>
          <ac:cxnSpMkLst>
            <pc:docMk/>
            <pc:sldMk cId="3150612306" sldId="558"/>
            <ac:cxnSpMk id="19" creationId="{432A0052-FBDB-4D02-8627-B56488804D74}"/>
          </ac:cxnSpMkLst>
        </pc:cxnChg>
        <pc:cxnChg chg="del">
          <ac:chgData name="陈冠斌" userId="d2bd285d-bb2b-4f30-9239-98e5a7bcc798" providerId="ADAL" clId="{B5400EB9-7622-4EBC-BE4C-FAADB9A5A6BA}" dt="2024-06-19T06:48:04.882" v="438" actId="478"/>
          <ac:cxnSpMkLst>
            <pc:docMk/>
            <pc:sldMk cId="3150612306" sldId="558"/>
            <ac:cxnSpMk id="45" creationId="{ED06B32B-0317-4B90-9836-22F5EA6238C1}"/>
          </ac:cxnSpMkLst>
        </pc:cxnChg>
        <pc:cxnChg chg="del">
          <ac:chgData name="陈冠斌" userId="d2bd285d-bb2b-4f30-9239-98e5a7bcc798" providerId="ADAL" clId="{B5400EB9-7622-4EBC-BE4C-FAADB9A5A6BA}" dt="2024-06-19T06:48:10.697" v="439" actId="478"/>
          <ac:cxnSpMkLst>
            <pc:docMk/>
            <pc:sldMk cId="3150612306" sldId="558"/>
            <ac:cxnSpMk id="48" creationId="{1452B1F8-5AAF-4DB1-B565-D608779435BD}"/>
          </ac:cxnSpMkLst>
        </pc:cxnChg>
        <pc:cxnChg chg="del">
          <ac:chgData name="陈冠斌" userId="d2bd285d-bb2b-4f30-9239-98e5a7bcc798" providerId="ADAL" clId="{B5400EB9-7622-4EBC-BE4C-FAADB9A5A6BA}" dt="2024-06-19T06:48:19.383" v="441" actId="478"/>
          <ac:cxnSpMkLst>
            <pc:docMk/>
            <pc:sldMk cId="3150612306" sldId="558"/>
            <ac:cxnSpMk id="58" creationId="{17438559-C8C8-41F7-9590-F536C35F8D83}"/>
          </ac:cxnSpMkLst>
        </pc:cxnChg>
      </pc:sldChg>
      <pc:sldChg chg="modSp mod">
        <pc:chgData name="陈冠斌" userId="d2bd285d-bb2b-4f30-9239-98e5a7bcc798" providerId="ADAL" clId="{B5400EB9-7622-4EBC-BE4C-FAADB9A5A6BA}" dt="2024-06-18T16:07:41.233" v="50" actId="20577"/>
        <pc:sldMkLst>
          <pc:docMk/>
          <pc:sldMk cId="2561312474" sldId="561"/>
        </pc:sldMkLst>
        <pc:spChg chg="mod">
          <ac:chgData name="陈冠斌" userId="d2bd285d-bb2b-4f30-9239-98e5a7bcc798" providerId="ADAL" clId="{B5400EB9-7622-4EBC-BE4C-FAADB9A5A6BA}" dt="2024-06-18T16:05:39.091" v="21" actId="20577"/>
          <ac:spMkLst>
            <pc:docMk/>
            <pc:sldMk cId="2561312474" sldId="561"/>
            <ac:spMk id="8" creationId="{672BC8A1-8707-4F88-BE6D-49E816D4FE24}"/>
          </ac:spMkLst>
        </pc:spChg>
        <pc:spChg chg="mod">
          <ac:chgData name="陈冠斌" userId="d2bd285d-bb2b-4f30-9239-98e5a7bcc798" providerId="ADAL" clId="{B5400EB9-7622-4EBC-BE4C-FAADB9A5A6BA}" dt="2024-06-18T16:07:41.233" v="50" actId="20577"/>
          <ac:spMkLst>
            <pc:docMk/>
            <pc:sldMk cId="2561312474" sldId="561"/>
            <ac:spMk id="21" creationId="{DD304E7C-7B90-4922-B012-9A48E47CEAC3}"/>
          </ac:spMkLst>
        </pc:spChg>
      </pc:sldChg>
      <pc:sldChg chg="modSp mod">
        <pc:chgData name="陈冠斌" userId="d2bd285d-bb2b-4f30-9239-98e5a7bcc798" providerId="ADAL" clId="{B5400EB9-7622-4EBC-BE4C-FAADB9A5A6BA}" dt="2024-06-19T07:03:29.876" v="972" actId="20577"/>
        <pc:sldMkLst>
          <pc:docMk/>
          <pc:sldMk cId="3539881050" sldId="562"/>
        </pc:sldMkLst>
        <pc:spChg chg="mod">
          <ac:chgData name="陈冠斌" userId="d2bd285d-bb2b-4f30-9239-98e5a7bcc798" providerId="ADAL" clId="{B5400EB9-7622-4EBC-BE4C-FAADB9A5A6BA}" dt="2024-06-19T07:03:12.485" v="952" actId="20577"/>
          <ac:spMkLst>
            <pc:docMk/>
            <pc:sldMk cId="3539881050" sldId="562"/>
            <ac:spMk id="45" creationId="{754644D3-813C-40C5-BEFE-4C5C189FA403}"/>
          </ac:spMkLst>
        </pc:spChg>
        <pc:spChg chg="mod">
          <ac:chgData name="陈冠斌" userId="d2bd285d-bb2b-4f30-9239-98e5a7bcc798" providerId="ADAL" clId="{B5400EB9-7622-4EBC-BE4C-FAADB9A5A6BA}" dt="2024-06-19T07:03:29.876" v="972" actId="20577"/>
          <ac:spMkLst>
            <pc:docMk/>
            <pc:sldMk cId="3539881050" sldId="562"/>
            <ac:spMk id="46" creationId="{1DD8A5D1-1ABB-4FD2-A743-611CAE18F5CB}"/>
          </ac:spMkLst>
        </pc:spChg>
        <pc:spChg chg="mod">
          <ac:chgData name="陈冠斌" userId="d2bd285d-bb2b-4f30-9239-98e5a7bcc798" providerId="ADAL" clId="{B5400EB9-7622-4EBC-BE4C-FAADB9A5A6BA}" dt="2024-06-19T07:02:58.822" v="922" actId="20577"/>
          <ac:spMkLst>
            <pc:docMk/>
            <pc:sldMk cId="3539881050" sldId="562"/>
            <ac:spMk id="61" creationId="{40DC5CAE-2CC0-42BD-AF69-A0913D9B0E19}"/>
          </ac:spMkLst>
        </pc:spChg>
        <pc:spChg chg="mod">
          <ac:chgData name="陈冠斌" userId="d2bd285d-bb2b-4f30-9239-98e5a7bcc798" providerId="ADAL" clId="{B5400EB9-7622-4EBC-BE4C-FAADB9A5A6BA}" dt="2024-06-19T07:03:02.432" v="932" actId="20577"/>
          <ac:spMkLst>
            <pc:docMk/>
            <pc:sldMk cId="3539881050" sldId="562"/>
            <ac:spMk id="62" creationId="{95E77985-1CD5-4814-BA77-F0E1BF3B969A}"/>
          </ac:spMkLst>
        </pc:spChg>
        <pc:picChg chg="mod">
          <ac:chgData name="陈冠斌" userId="d2bd285d-bb2b-4f30-9239-98e5a7bcc798" providerId="ADAL" clId="{B5400EB9-7622-4EBC-BE4C-FAADB9A5A6BA}" dt="2024-06-19T06:30:55.253" v="88" actId="1036"/>
          <ac:picMkLst>
            <pc:docMk/>
            <pc:sldMk cId="3539881050" sldId="562"/>
            <ac:picMk id="55" creationId="{4991C1D8-BCF2-4F6F-B149-2CA81F4374A9}"/>
          </ac:picMkLst>
        </pc:picChg>
        <pc:picChg chg="mod">
          <ac:chgData name="陈冠斌" userId="d2bd285d-bb2b-4f30-9239-98e5a7bcc798" providerId="ADAL" clId="{B5400EB9-7622-4EBC-BE4C-FAADB9A5A6BA}" dt="2024-06-19T06:30:55.253" v="88" actId="1036"/>
          <ac:picMkLst>
            <pc:docMk/>
            <pc:sldMk cId="3539881050" sldId="562"/>
            <ac:picMk id="60" creationId="{8905B000-4F93-437E-83E2-C178B7C3D4DC}"/>
          </ac:picMkLst>
        </pc:picChg>
      </pc:sldChg>
      <pc:sldChg chg="modSp mod">
        <pc:chgData name="陈冠斌" userId="d2bd285d-bb2b-4f30-9239-98e5a7bcc798" providerId="ADAL" clId="{B5400EB9-7622-4EBC-BE4C-FAADB9A5A6BA}" dt="2024-06-19T06:35:48.050" v="222" actId="20577"/>
        <pc:sldMkLst>
          <pc:docMk/>
          <pc:sldMk cId="3347868800" sldId="565"/>
        </pc:sldMkLst>
        <pc:spChg chg="mod">
          <ac:chgData name="陈冠斌" userId="d2bd285d-bb2b-4f30-9239-98e5a7bcc798" providerId="ADAL" clId="{B5400EB9-7622-4EBC-BE4C-FAADB9A5A6BA}" dt="2024-06-19T06:35:48.050" v="222" actId="20577"/>
          <ac:spMkLst>
            <pc:docMk/>
            <pc:sldMk cId="3347868800" sldId="565"/>
            <ac:spMk id="7" creationId="{1C7FDB2D-2CD6-4D7D-8F99-41A14BA36B9D}"/>
          </ac:spMkLst>
        </pc:spChg>
      </pc:sldChg>
      <pc:sldChg chg="addSp delSp modSp mod modNotesTx">
        <pc:chgData name="陈冠斌" userId="d2bd285d-bb2b-4f30-9239-98e5a7bcc798" providerId="ADAL" clId="{B5400EB9-7622-4EBC-BE4C-FAADB9A5A6BA}" dt="2024-06-19T07:09:44.041" v="1260" actId="1036"/>
        <pc:sldMkLst>
          <pc:docMk/>
          <pc:sldMk cId="869945101" sldId="569"/>
        </pc:sldMkLst>
        <pc:spChg chg="mod topLvl">
          <ac:chgData name="陈冠斌" userId="d2bd285d-bb2b-4f30-9239-98e5a7bcc798" providerId="ADAL" clId="{B5400EB9-7622-4EBC-BE4C-FAADB9A5A6BA}" dt="2024-06-19T07:09:44.041" v="1260" actId="1036"/>
          <ac:spMkLst>
            <pc:docMk/>
            <pc:sldMk cId="869945101" sldId="569"/>
            <ac:spMk id="27" creationId="{333293D6-EE42-4C3D-8E4E-48AFDE295177}"/>
          </ac:spMkLst>
        </pc:spChg>
        <pc:spChg chg="mod topLvl">
          <ac:chgData name="陈冠斌" userId="d2bd285d-bb2b-4f30-9239-98e5a7bcc798" providerId="ADAL" clId="{B5400EB9-7622-4EBC-BE4C-FAADB9A5A6BA}" dt="2024-06-19T07:09:41.399" v="1259" actId="1036"/>
          <ac:spMkLst>
            <pc:docMk/>
            <pc:sldMk cId="869945101" sldId="569"/>
            <ac:spMk id="28" creationId="{07781CAF-C03F-42CC-888E-11133DCF1E75}"/>
          </ac:spMkLst>
        </pc:spChg>
        <pc:spChg chg="mod topLvl">
          <ac:chgData name="陈冠斌" userId="d2bd285d-bb2b-4f30-9239-98e5a7bcc798" providerId="ADAL" clId="{B5400EB9-7622-4EBC-BE4C-FAADB9A5A6BA}" dt="2024-06-19T07:09:37.966" v="1258" actId="1036"/>
          <ac:spMkLst>
            <pc:docMk/>
            <pc:sldMk cId="869945101" sldId="569"/>
            <ac:spMk id="29" creationId="{092F2F02-D60D-47C5-9629-990CC76EE9A1}"/>
          </ac:spMkLst>
        </pc:spChg>
        <pc:grpChg chg="del">
          <ac:chgData name="陈冠斌" userId="d2bd285d-bb2b-4f30-9239-98e5a7bcc798" providerId="ADAL" clId="{B5400EB9-7622-4EBC-BE4C-FAADB9A5A6BA}" dt="2024-06-19T06:57:55.282" v="668" actId="165"/>
          <ac:grpSpMkLst>
            <pc:docMk/>
            <pc:sldMk cId="869945101" sldId="569"/>
            <ac:grpSpMk id="2" creationId="{3FA6A7ED-AB80-4380-AC71-F9CAE2D135CD}"/>
          </ac:grpSpMkLst>
        </pc:grpChg>
        <pc:grpChg chg="add mod">
          <ac:chgData name="陈冠斌" userId="d2bd285d-bb2b-4f30-9239-98e5a7bcc798" providerId="ADAL" clId="{B5400EB9-7622-4EBC-BE4C-FAADB9A5A6BA}" dt="2024-06-19T06:58:07.060" v="728" actId="1036"/>
          <ac:grpSpMkLst>
            <pc:docMk/>
            <pc:sldMk cId="869945101" sldId="569"/>
            <ac:grpSpMk id="3" creationId="{7DFB74FF-9660-4138-B63F-0AC2DB74DA53}"/>
          </ac:grpSpMkLst>
        </pc:grpChg>
        <pc:grpChg chg="add mod">
          <ac:chgData name="陈冠斌" userId="d2bd285d-bb2b-4f30-9239-98e5a7bcc798" providerId="ADAL" clId="{B5400EB9-7622-4EBC-BE4C-FAADB9A5A6BA}" dt="2024-06-19T06:58:30.128" v="733" actId="1036"/>
          <ac:grpSpMkLst>
            <pc:docMk/>
            <pc:sldMk cId="869945101" sldId="569"/>
            <ac:grpSpMk id="10" creationId="{B89CB771-0E1F-4BE7-B917-988680C5C48C}"/>
          </ac:grpSpMkLst>
        </pc:grpChg>
        <pc:picChg chg="mod topLvl">
          <ac:chgData name="陈冠斌" userId="d2bd285d-bb2b-4f30-9239-98e5a7bcc798" providerId="ADAL" clId="{B5400EB9-7622-4EBC-BE4C-FAADB9A5A6BA}" dt="2024-06-19T06:58:21.774" v="731" actId="164"/>
          <ac:picMkLst>
            <pc:docMk/>
            <pc:sldMk cId="869945101" sldId="569"/>
            <ac:picMk id="8" creationId="{BB9E7580-ED67-4061-8E26-852D81927BF7}"/>
          </ac:picMkLst>
        </pc:picChg>
        <pc:picChg chg="mod topLvl">
          <ac:chgData name="陈冠斌" userId="d2bd285d-bb2b-4f30-9239-98e5a7bcc798" providerId="ADAL" clId="{B5400EB9-7622-4EBC-BE4C-FAADB9A5A6BA}" dt="2024-06-19T06:58:07.060" v="728" actId="1036"/>
          <ac:picMkLst>
            <pc:docMk/>
            <pc:sldMk cId="869945101" sldId="569"/>
            <ac:picMk id="1026" creationId="{7E4CE0E2-7342-4793-AC29-690EB930241F}"/>
          </ac:picMkLst>
        </pc:picChg>
        <pc:picChg chg="mod topLvl">
          <ac:chgData name="陈冠斌" userId="d2bd285d-bb2b-4f30-9239-98e5a7bcc798" providerId="ADAL" clId="{B5400EB9-7622-4EBC-BE4C-FAADB9A5A6BA}" dt="2024-06-19T06:58:07.060" v="728" actId="1036"/>
          <ac:picMkLst>
            <pc:docMk/>
            <pc:sldMk cId="869945101" sldId="569"/>
            <ac:picMk id="2056" creationId="{0326C0EF-C949-4A00-9EE6-A0DBA3E00AEA}"/>
          </ac:picMkLst>
        </pc:picChg>
      </pc:sldChg>
      <pc:sldChg chg="modSp mod">
        <pc:chgData name="陈冠斌" userId="d2bd285d-bb2b-4f30-9239-98e5a7bcc798" providerId="ADAL" clId="{B5400EB9-7622-4EBC-BE4C-FAADB9A5A6BA}" dt="2024-06-19T07:50:07.760" v="1284" actId="20577"/>
        <pc:sldMkLst>
          <pc:docMk/>
          <pc:sldMk cId="3433162158" sldId="570"/>
        </pc:sldMkLst>
        <pc:graphicFrameChg chg="modGraphic">
          <ac:chgData name="陈冠斌" userId="d2bd285d-bb2b-4f30-9239-98e5a7bcc798" providerId="ADAL" clId="{B5400EB9-7622-4EBC-BE4C-FAADB9A5A6BA}" dt="2024-06-19T07:50:07.760" v="1284" actId="20577"/>
          <ac:graphicFrameMkLst>
            <pc:docMk/>
            <pc:sldMk cId="3433162158" sldId="570"/>
            <ac:graphicFrameMk id="2" creationId="{A1E9CF8F-1D57-4C14-8F09-3CD63AE23E7B}"/>
          </ac:graphicFrameMkLst>
        </pc:graphicFrameChg>
      </pc:sldChg>
      <pc:sldChg chg="modNotesTx">
        <pc:chgData name="陈冠斌" userId="d2bd285d-bb2b-4f30-9239-98e5a7bcc798" providerId="ADAL" clId="{B5400EB9-7622-4EBC-BE4C-FAADB9A5A6BA}" dt="2024-06-19T06:42:33.585" v="423" actId="20577"/>
        <pc:sldMkLst>
          <pc:docMk/>
          <pc:sldMk cId="479945491" sldId="575"/>
        </pc:sldMkLst>
      </pc:sldChg>
      <pc:sldChg chg="addSp delSp modSp mod">
        <pc:chgData name="陈冠斌" userId="d2bd285d-bb2b-4f30-9239-98e5a7bcc798" providerId="ADAL" clId="{B5400EB9-7622-4EBC-BE4C-FAADB9A5A6BA}" dt="2024-06-19T07:54:57.248" v="1368"/>
        <pc:sldMkLst>
          <pc:docMk/>
          <pc:sldMk cId="94012741" sldId="576"/>
        </pc:sldMkLst>
        <pc:spChg chg="add del">
          <ac:chgData name="陈冠斌" userId="d2bd285d-bb2b-4f30-9239-98e5a7bcc798" providerId="ADAL" clId="{B5400EB9-7622-4EBC-BE4C-FAADB9A5A6BA}" dt="2024-06-19T07:54:47.888" v="1359" actId="22"/>
          <ac:spMkLst>
            <pc:docMk/>
            <pc:sldMk cId="94012741" sldId="576"/>
            <ac:spMk id="7" creationId="{1A43FAEE-9F98-4656-ABB7-B26001C6562B}"/>
          </ac:spMkLst>
        </pc:spChg>
        <pc:spChg chg="mod">
          <ac:chgData name="陈冠斌" userId="d2bd285d-bb2b-4f30-9239-98e5a7bcc798" providerId="ADAL" clId="{B5400EB9-7622-4EBC-BE4C-FAADB9A5A6BA}" dt="2024-06-19T07:54:52.459" v="1367"/>
          <ac:spMkLst>
            <pc:docMk/>
            <pc:sldMk cId="94012741" sldId="576"/>
            <ac:spMk id="10" creationId="{F43C8F05-70D8-4624-90CA-F0BBE59061D7}"/>
          </ac:spMkLst>
        </pc:spChg>
        <pc:picChg chg="del">
          <ac:chgData name="陈冠斌" userId="d2bd285d-bb2b-4f30-9239-98e5a7bcc798" providerId="ADAL" clId="{B5400EB9-7622-4EBC-BE4C-FAADB9A5A6BA}" dt="2024-06-19T07:50:53.130" v="1295" actId="21"/>
          <ac:picMkLst>
            <pc:docMk/>
            <pc:sldMk cId="94012741" sldId="576"/>
            <ac:picMk id="5" creationId="{56FC5A0A-2113-49EE-BDF7-DF53B710BCF4}"/>
          </ac:picMkLst>
        </pc:picChg>
        <pc:picChg chg="add mod">
          <ac:chgData name="陈冠斌" userId="d2bd285d-bb2b-4f30-9239-98e5a7bcc798" providerId="ADAL" clId="{B5400EB9-7622-4EBC-BE4C-FAADB9A5A6BA}" dt="2024-06-19T07:54:57.248" v="1368"/>
          <ac:picMkLst>
            <pc:docMk/>
            <pc:sldMk cId="94012741" sldId="576"/>
            <ac:picMk id="8" creationId="{D057E858-86A7-4145-B1C0-00C785DEAE7D}"/>
          </ac:picMkLst>
        </pc:picChg>
      </pc:sldChg>
      <pc:sldChg chg="delSp modSp mod delAnim">
        <pc:chgData name="陈冠斌" userId="d2bd285d-bb2b-4f30-9239-98e5a7bcc798" providerId="ADAL" clId="{B5400EB9-7622-4EBC-BE4C-FAADB9A5A6BA}" dt="2024-06-19T07:11:50.868" v="1277" actId="14100"/>
        <pc:sldMkLst>
          <pc:docMk/>
          <pc:sldMk cId="789817198" sldId="577"/>
        </pc:sldMkLst>
        <pc:spChg chg="mod">
          <ac:chgData name="陈冠斌" userId="d2bd285d-bb2b-4f30-9239-98e5a7bcc798" providerId="ADAL" clId="{B5400EB9-7622-4EBC-BE4C-FAADB9A5A6BA}" dt="2024-06-19T07:11:50.868" v="1277" actId="14100"/>
          <ac:spMkLst>
            <pc:docMk/>
            <pc:sldMk cId="789817198" sldId="577"/>
            <ac:spMk id="14" creationId="{32B0C3A0-264D-43BC-8E89-DCFAE94F6FFA}"/>
          </ac:spMkLst>
        </pc:spChg>
        <pc:spChg chg="mod">
          <ac:chgData name="陈冠斌" userId="d2bd285d-bb2b-4f30-9239-98e5a7bcc798" providerId="ADAL" clId="{B5400EB9-7622-4EBC-BE4C-FAADB9A5A6BA}" dt="2024-06-19T06:45:41.722" v="434" actId="12789"/>
          <ac:spMkLst>
            <pc:docMk/>
            <pc:sldMk cId="789817198" sldId="577"/>
            <ac:spMk id="16" creationId="{0C82EAC2-C684-46AF-8862-285D2297395C}"/>
          </ac:spMkLst>
        </pc:spChg>
        <pc:spChg chg="del">
          <ac:chgData name="陈冠斌" userId="d2bd285d-bb2b-4f30-9239-98e5a7bcc798" providerId="ADAL" clId="{B5400EB9-7622-4EBC-BE4C-FAADB9A5A6BA}" dt="2024-06-19T06:45:34.124" v="433" actId="478"/>
          <ac:spMkLst>
            <pc:docMk/>
            <pc:sldMk cId="789817198" sldId="577"/>
            <ac:spMk id="18" creationId="{918EFE74-B5EE-42CC-90AA-138EF8FDE60C}"/>
          </ac:spMkLst>
        </pc:spChg>
      </pc:sldChg>
      <pc:sldChg chg="modNotesTx">
        <pc:chgData name="陈冠斌" userId="d2bd285d-bb2b-4f30-9239-98e5a7bcc798" providerId="ADAL" clId="{B5400EB9-7622-4EBC-BE4C-FAADB9A5A6BA}" dt="2024-06-19T06:43:41.914" v="424" actId="20577"/>
        <pc:sldMkLst>
          <pc:docMk/>
          <pc:sldMk cId="1505108417" sldId="579"/>
        </pc:sldMkLst>
      </pc:sldChg>
      <pc:sldChg chg="modSp mod modNotesTx">
        <pc:chgData name="陈冠斌" userId="d2bd285d-bb2b-4f30-9239-98e5a7bcc798" providerId="ADAL" clId="{B5400EB9-7622-4EBC-BE4C-FAADB9A5A6BA}" dt="2024-06-19T07:06:17.605" v="1218" actId="20577"/>
        <pc:sldMkLst>
          <pc:docMk/>
          <pc:sldMk cId="2309472729" sldId="581"/>
        </pc:sldMkLst>
        <pc:spChg chg="mod">
          <ac:chgData name="陈冠斌" userId="d2bd285d-bb2b-4f30-9239-98e5a7bcc798" providerId="ADAL" clId="{B5400EB9-7622-4EBC-BE4C-FAADB9A5A6BA}" dt="2024-06-19T07:06:17.605" v="1218" actId="20577"/>
          <ac:spMkLst>
            <pc:docMk/>
            <pc:sldMk cId="2309472729" sldId="581"/>
            <ac:spMk id="8" creationId="{EA67B944-43CD-4FB2-8F0F-CCE3A579CD8E}"/>
          </ac:spMkLst>
        </pc:spChg>
      </pc:sldChg>
      <pc:sldChg chg="modSp mod">
        <pc:chgData name="陈冠斌" userId="d2bd285d-bb2b-4f30-9239-98e5a7bcc798" providerId="ADAL" clId="{B5400EB9-7622-4EBC-BE4C-FAADB9A5A6BA}" dt="2024-06-19T06:45:52.393" v="435" actId="113"/>
        <pc:sldMkLst>
          <pc:docMk/>
          <pc:sldMk cId="1562616008" sldId="582"/>
        </pc:sldMkLst>
        <pc:spChg chg="mod">
          <ac:chgData name="陈冠斌" userId="d2bd285d-bb2b-4f30-9239-98e5a7bcc798" providerId="ADAL" clId="{B5400EB9-7622-4EBC-BE4C-FAADB9A5A6BA}" dt="2024-06-19T06:45:52.393" v="435" actId="113"/>
          <ac:spMkLst>
            <pc:docMk/>
            <pc:sldMk cId="1562616008" sldId="582"/>
            <ac:spMk id="14" creationId="{E7E6CE64-374C-402C-BDD6-A1FA42A78717}"/>
          </ac:spMkLst>
        </pc:spChg>
      </pc:sldChg>
      <pc:sldChg chg="modSp mod">
        <pc:chgData name="陈冠斌" userId="d2bd285d-bb2b-4f30-9239-98e5a7bcc798" providerId="ADAL" clId="{B5400EB9-7622-4EBC-BE4C-FAADB9A5A6BA}" dt="2024-06-19T07:07:23.352" v="1256" actId="20577"/>
        <pc:sldMkLst>
          <pc:docMk/>
          <pc:sldMk cId="2116622801" sldId="583"/>
        </pc:sldMkLst>
        <pc:spChg chg="mod">
          <ac:chgData name="陈冠斌" userId="d2bd285d-bb2b-4f30-9239-98e5a7bcc798" providerId="ADAL" clId="{B5400EB9-7622-4EBC-BE4C-FAADB9A5A6BA}" dt="2024-06-19T07:07:23.352" v="1256" actId="20577"/>
          <ac:spMkLst>
            <pc:docMk/>
            <pc:sldMk cId="2116622801" sldId="583"/>
            <ac:spMk id="15" creationId="{745F8ED6-DED3-487D-B544-E4081F0E6E89}"/>
          </ac:spMkLst>
        </pc:spChg>
      </pc:sldChg>
      <pc:sldChg chg="modNotesTx">
        <pc:chgData name="陈冠斌" userId="d2bd285d-bb2b-4f30-9239-98e5a7bcc798" providerId="ADAL" clId="{B5400EB9-7622-4EBC-BE4C-FAADB9A5A6BA}" dt="2024-06-19T06:59:53.718" v="894" actId="20577"/>
        <pc:sldMkLst>
          <pc:docMk/>
          <pc:sldMk cId="409434920" sldId="584"/>
        </pc:sldMkLst>
      </pc:sldChg>
    </pc:docChg>
  </pc:docChgLst>
  <pc:docChgLst>
    <pc:chgData name="陈冠斌" userId="d2bd285d-bb2b-4f30-9239-98e5a7bcc798" providerId="ADAL" clId="{5F4B9B00-ADEB-4737-8383-2FE38735BB8E}"/>
    <pc:docChg chg="modSld">
      <pc:chgData name="陈冠斌" userId="d2bd285d-bb2b-4f30-9239-98e5a7bcc798" providerId="ADAL" clId="{5F4B9B00-ADEB-4737-8383-2FE38735BB8E}" dt="2024-06-17T09:02:59.490" v="54" actId="20577"/>
      <pc:docMkLst>
        <pc:docMk/>
      </pc:docMkLst>
      <pc:sldChg chg="modNotesTx">
        <pc:chgData name="陈冠斌" userId="d2bd285d-bb2b-4f30-9239-98e5a7bcc798" providerId="ADAL" clId="{5F4B9B00-ADEB-4737-8383-2FE38735BB8E}" dt="2024-06-17T09:02:05.953" v="8" actId="20577"/>
        <pc:sldMkLst>
          <pc:docMk/>
          <pc:sldMk cId="1316983054" sldId="256"/>
        </pc:sldMkLst>
      </pc:sldChg>
      <pc:sldChg chg="modNotesTx">
        <pc:chgData name="陈冠斌" userId="d2bd285d-bb2b-4f30-9239-98e5a7bcc798" providerId="ADAL" clId="{5F4B9B00-ADEB-4737-8383-2FE38735BB8E}" dt="2024-06-17T09:02:38.884" v="53" actId="20577"/>
        <pc:sldMkLst>
          <pc:docMk/>
          <pc:sldMk cId="3150612306" sldId="558"/>
        </pc:sldMkLst>
      </pc:sldChg>
      <pc:sldChg chg="modNotesTx">
        <pc:chgData name="陈冠斌" userId="d2bd285d-bb2b-4f30-9239-98e5a7bcc798" providerId="ADAL" clId="{5F4B9B00-ADEB-4737-8383-2FE38735BB8E}" dt="2024-06-17T09:02:59.490" v="54" actId="20577"/>
        <pc:sldMkLst>
          <pc:docMk/>
          <pc:sldMk cId="1562616008" sldId="582"/>
        </pc:sldMkLst>
      </pc:sldChg>
    </pc:docChg>
  </pc:docChgLst>
  <pc:docChgLst>
    <pc:chgData name="冠斌" userId="e7e1e12530973d68" providerId="LiveId" clId="{E686059C-5AB3-468E-AB3F-DFDEA0C71362}"/>
    <pc:docChg chg="undo custSel delSld modSld modSection">
      <pc:chgData name="冠斌" userId="e7e1e12530973d68" providerId="LiveId" clId="{E686059C-5AB3-468E-AB3F-DFDEA0C71362}" dt="2025-11-04T04:08:01.553" v="111" actId="12789"/>
      <pc:docMkLst>
        <pc:docMk/>
      </pc:docMkLst>
      <pc:sldChg chg="del">
        <pc:chgData name="冠斌" userId="e7e1e12530973d68" providerId="LiveId" clId="{E686059C-5AB3-468E-AB3F-DFDEA0C71362}" dt="2025-11-04T04:03:57.721" v="3" actId="2696"/>
        <pc:sldMkLst>
          <pc:docMk/>
          <pc:sldMk cId="438282710" sldId="850"/>
        </pc:sldMkLst>
      </pc:sldChg>
      <pc:sldChg chg="modSp mod">
        <pc:chgData name="冠斌" userId="e7e1e12530973d68" providerId="LiveId" clId="{E686059C-5AB3-468E-AB3F-DFDEA0C71362}" dt="2025-11-04T04:08:01.553" v="111" actId="12789"/>
        <pc:sldMkLst>
          <pc:docMk/>
          <pc:sldMk cId="72777146" sldId="859"/>
        </pc:sldMkLst>
        <pc:graphicFrameChg chg="mod">
          <ac:chgData name="冠斌" userId="e7e1e12530973d68" providerId="LiveId" clId="{E686059C-5AB3-468E-AB3F-DFDEA0C71362}" dt="2025-11-04T04:08:01.553" v="111" actId="12789"/>
          <ac:graphicFrameMkLst>
            <pc:docMk/>
            <pc:sldMk cId="72777146" sldId="859"/>
            <ac:graphicFrameMk id="3" creationId="{A6600B68-8E56-48C9-9A95-70F088543CEE}"/>
          </ac:graphicFrameMkLst>
        </pc:graphicFrameChg>
      </pc:sldChg>
      <pc:sldChg chg="modSp mod">
        <pc:chgData name="冠斌" userId="e7e1e12530973d68" providerId="LiveId" clId="{E686059C-5AB3-468E-AB3F-DFDEA0C71362}" dt="2025-11-04T04:07:45.739" v="109" actId="12789"/>
        <pc:sldMkLst>
          <pc:docMk/>
          <pc:sldMk cId="1174436008" sldId="867"/>
        </pc:sldMkLst>
        <pc:spChg chg="mod">
          <ac:chgData name="冠斌" userId="e7e1e12530973d68" providerId="LiveId" clId="{E686059C-5AB3-468E-AB3F-DFDEA0C71362}" dt="2025-11-04T04:03:49.405" v="1" actId="21"/>
          <ac:spMkLst>
            <pc:docMk/>
            <pc:sldMk cId="1174436008" sldId="867"/>
            <ac:spMk id="7" creationId="{843A9AB4-9825-489B-94E7-638F14AC9970}"/>
          </ac:spMkLst>
        </pc:spChg>
        <pc:spChg chg="mod">
          <ac:chgData name="冠斌" userId="e7e1e12530973d68" providerId="LiveId" clId="{E686059C-5AB3-468E-AB3F-DFDEA0C71362}" dt="2025-11-04T04:07:45.739" v="109" actId="12789"/>
          <ac:spMkLst>
            <pc:docMk/>
            <pc:sldMk cId="1174436008" sldId="867"/>
            <ac:spMk id="9" creationId="{608A3D60-0E38-460C-9402-BB4D691DA0E2}"/>
          </ac:spMkLst>
        </pc:spChg>
      </pc:sldChg>
      <pc:sldChg chg="modSp mod">
        <pc:chgData name="冠斌" userId="e7e1e12530973d68" providerId="LiveId" clId="{E686059C-5AB3-468E-AB3F-DFDEA0C71362}" dt="2025-11-04T04:07:56.415" v="110" actId="12789"/>
        <pc:sldMkLst>
          <pc:docMk/>
          <pc:sldMk cId="1524053218" sldId="868"/>
        </pc:sldMkLst>
        <pc:spChg chg="mod">
          <ac:chgData name="冠斌" userId="e7e1e12530973d68" providerId="LiveId" clId="{E686059C-5AB3-468E-AB3F-DFDEA0C71362}" dt="2025-11-04T04:07:56.415" v="110" actId="12789"/>
          <ac:spMkLst>
            <pc:docMk/>
            <pc:sldMk cId="1524053218" sldId="868"/>
            <ac:spMk id="6" creationId="{8CF18802-E6E6-4B1E-AFD8-14F51E79DE6C}"/>
          </ac:spMkLst>
        </pc:spChg>
      </pc:sldChg>
      <pc:sldChg chg="del">
        <pc:chgData name="冠斌" userId="e7e1e12530973d68" providerId="LiveId" clId="{E686059C-5AB3-468E-AB3F-DFDEA0C71362}" dt="2025-11-04T04:03:55.088" v="2" actId="2696"/>
        <pc:sldMkLst>
          <pc:docMk/>
          <pc:sldMk cId="3446692066" sldId="870"/>
        </pc:sldMkLst>
      </pc:sldChg>
    </pc:docChg>
  </pc:docChgLst>
  <pc:docChgLst>
    <pc:chgData name="陈冠斌" userId="d2bd285d-bb2b-4f30-9239-98e5a7bcc798" providerId="ADAL" clId="{C88BE591-C34E-4F6B-8FF8-805E1516BFB2}"/>
    <pc:docChg chg="delSld modSection">
      <pc:chgData name="陈冠斌" userId="d2bd285d-bb2b-4f30-9239-98e5a7bcc798" providerId="ADAL" clId="{C88BE591-C34E-4F6B-8FF8-805E1516BFB2}" dt="2024-09-23T12:50:39.800" v="0" actId="47"/>
      <pc:docMkLst>
        <pc:docMk/>
      </pc:docMkLst>
      <pc:sldChg chg="del">
        <pc:chgData name="陈冠斌" userId="d2bd285d-bb2b-4f30-9239-98e5a7bcc798" providerId="ADAL" clId="{C88BE591-C34E-4F6B-8FF8-805E1516BFB2}" dt="2024-09-23T12:50:39.800" v="0" actId="47"/>
        <pc:sldMkLst>
          <pc:docMk/>
          <pc:sldMk cId="2116622801" sldId="58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CC900F6-BB3F-4888-B5E8-86EB6CEBDC1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CAE9FEB-B530-45D8-B0E4-4BB4FE6128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9B6311-8614-4773-AF59-E39BB8CB9C70}" type="datetimeFigureOut">
              <a:rPr lang="zh-CN" altLang="en-US" smtClean="0"/>
              <a:t>2025/11/4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835EB4D-65C8-4EB9-89BF-58F2962C41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254DAB9-825D-4DCA-8A8D-699F8FDAB3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942B1C-2084-43FC-88D0-C69885FF2F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4067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552755-AEBB-477F-BD5D-57E11CAB7EEE}" type="datetimeFigureOut">
              <a:rPr lang="zh-CN" altLang="en-US" smtClean="0"/>
              <a:t>2025/11/4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95E1F5-6D79-4524-8179-9BD1CE48E5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0364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5E1F5-6D79-4524-8179-9BD1CE48E54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184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3048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altLang="zh-CN" sz="18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5E1F5-6D79-4524-8179-9BD1CE48E54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512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3048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altLang="zh-CN" sz="18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5E1F5-6D79-4524-8179-9BD1CE48E54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621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3048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altLang="zh-CN" sz="18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5E1F5-6D79-4524-8179-9BD1CE48E54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002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3048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altLang="zh-CN" sz="18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5E1F5-6D79-4524-8179-9BD1CE48E54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29668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5E1F5-6D79-4524-8179-9BD1CE48E54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565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3048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altLang="zh-CN" sz="18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5E1F5-6D79-4524-8179-9BD1CE48E54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813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3048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altLang="zh-CN" sz="18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5E1F5-6D79-4524-8179-9BD1CE48E54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049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3048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altLang="zh-CN" sz="18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5E1F5-6D79-4524-8179-9BD1CE48E54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296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3048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altLang="zh-CN" sz="18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5E1F5-6D79-4524-8179-9BD1CE48E54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738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3048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altLang="zh-CN" sz="18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5E1F5-6D79-4524-8179-9BD1CE48E54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735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3048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altLang="zh-CN" sz="18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5E1F5-6D79-4524-8179-9BD1CE48E54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060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3048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altLang="zh-CN" sz="18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5E1F5-6D79-4524-8179-9BD1CE48E54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580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3048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altLang="zh-CN" sz="18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5E1F5-6D79-4524-8179-9BD1CE48E54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444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2562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3979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5">
            <a:extLst>
              <a:ext uri="{FF2B5EF4-FFF2-40B4-BE49-F238E27FC236}">
                <a16:creationId xmlns:a16="http://schemas.microsoft.com/office/drawing/2014/main" id="{C53A315A-2B6F-4210-9BF1-E2BFEA7CB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7045"/>
            <a:ext cx="11239500" cy="70167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2F5597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DE18430-A1A4-4723-B0D6-3B0D80977B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6C4DD-4A95-4F81-AFEF-BB17C8CA0BC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9306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数据的来源、预处理与图像标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>
            <a:extLst>
              <a:ext uri="{FF2B5EF4-FFF2-40B4-BE49-F238E27FC236}">
                <a16:creationId xmlns:a16="http://schemas.microsoft.com/office/drawing/2014/main" id="{5A2D1F37-66D2-4B63-B00B-E3D319A9A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7045"/>
            <a:ext cx="11239500" cy="70167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2F5597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0D65FBC-93D9-41FB-9ADD-F6748E6CB0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6C4DD-4A95-4F81-AFEF-BB17C8CA0BC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6955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脑血管分割方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>
            <a:extLst>
              <a:ext uri="{FF2B5EF4-FFF2-40B4-BE49-F238E27FC236}">
                <a16:creationId xmlns:a16="http://schemas.microsoft.com/office/drawing/2014/main" id="{5A2D1F37-66D2-4B63-B00B-E3D319A9A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7045"/>
            <a:ext cx="11239500" cy="70167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2F5597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DAC1277-803A-4D42-8D16-BA425F2BC9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6C4DD-4A95-4F81-AFEF-BB17C8CA0BC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4008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零样本分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>
            <a:extLst>
              <a:ext uri="{FF2B5EF4-FFF2-40B4-BE49-F238E27FC236}">
                <a16:creationId xmlns:a16="http://schemas.microsoft.com/office/drawing/2014/main" id="{5A2D1F37-66D2-4B63-B00B-E3D319A9A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7045"/>
            <a:ext cx="11239500" cy="70167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2F5597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83A6583-03DE-445D-9E7F-F85FA747D7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6C4DD-4A95-4F81-AFEF-BB17C8CA0BC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4054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全脑血管分割和分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>
            <a:extLst>
              <a:ext uri="{FF2B5EF4-FFF2-40B4-BE49-F238E27FC236}">
                <a16:creationId xmlns:a16="http://schemas.microsoft.com/office/drawing/2014/main" id="{28290DB9-E5F4-4A6C-9831-AFC769B1C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7045"/>
            <a:ext cx="11239500" cy="70167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2F5597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D9319F2-30C8-4927-869B-9896A31995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6C4DD-4A95-4F81-AFEF-BB17C8CA0BC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9794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>
            <a:extLst>
              <a:ext uri="{FF2B5EF4-FFF2-40B4-BE49-F238E27FC236}">
                <a16:creationId xmlns:a16="http://schemas.microsoft.com/office/drawing/2014/main" id="{E63B8C71-2CD9-4711-B597-611EF6E66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7045"/>
            <a:ext cx="11239500" cy="70167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2F5597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56C1039-AA03-422E-BEF2-3FD79AB70C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6C4DD-4A95-4F81-AFEF-BB17C8CA0BC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1440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1CB5-C340-429A-A9D4-2E26A182E1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3678" y="6519446"/>
            <a:ext cx="428322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9F26C4DD-4A95-4F81-AFEF-BB17C8CA0BC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7567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3" r:id="rId4"/>
    <p:sldLayoutId id="2147483660" r:id="rId5"/>
    <p:sldLayoutId id="2147483664" r:id="rId6"/>
    <p:sldLayoutId id="2147483661" r:id="rId7"/>
    <p:sldLayoutId id="2147483662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baseline="0">
          <a:solidFill>
            <a:srgbClr val="7F6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ilibili.com/video/BV1yjg6zFEFa/?spm_id_from=333.337.search-card.all.click&amp;vd_source=645654bc24ebab0bda57c9a95c33691b" TargetMode="External"/><Relationship Id="rId3" Type="http://schemas.openxmlformats.org/officeDocument/2006/relationships/notesSlide" Target="../notesSlides/notesSlide13.xml"/><Relationship Id="rId7" Type="http://schemas.openxmlformats.org/officeDocument/2006/relationships/hyperlink" Target="https://www.ithome.com/0/861/711.htm" TargetMode="Externa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Relationship Id="rId6" Type="http://schemas.openxmlformats.org/officeDocument/2006/relationships/hyperlink" Target="https://zhuanlan.zhihu.com/p/1916936118064087574" TargetMode="External"/><Relationship Id="rId5" Type="http://schemas.openxmlformats.org/officeDocument/2006/relationships/hyperlink" Target="https://www.bilibili.com/video/BV1uCptzTEt8/?spm_id_from=333.337.search-card.all.click&amp;vd_source=645654bc24ebab0bda57c9a95c33691b" TargetMode="External"/><Relationship Id="rId4" Type="http://schemas.openxmlformats.org/officeDocument/2006/relationships/hyperlink" Target="https://www.bilibili.com/video/BV1egTzzeEu4/?spm_id_from=333.337.search-card.all.click&amp;vd_source=645654bc24ebab0bda57c9a95c33691b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4" Type="http://schemas.openxmlformats.org/officeDocument/2006/relationships/hyperlink" Target="https://www.bilibili.com/video/BV1egTzzeEu4/?spm_id_from=333.337.search-card.all.click&amp;vd_source=645654bc24ebab0bda57c9a95c33691b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CA2EA2-663D-4EBA-8BCB-10DAB0EBEBA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06326" y="1776267"/>
            <a:ext cx="11979349" cy="114729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b="1" dirty="0">
                <a:solidFill>
                  <a:srgbClr val="2C3E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IOS26</a:t>
            </a:r>
            <a:r>
              <a:rPr lang="zh-CN" altLang="en-US" sz="4000" b="1" dirty="0">
                <a:solidFill>
                  <a:srgbClr val="2C3E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新功能介绍和分析</a:t>
            </a:r>
            <a:endParaRPr lang="zh-CN" altLang="en-US" sz="4000" dirty="0">
              <a:solidFill>
                <a:srgbClr val="2C3E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A03BC6B1-05CA-481F-A363-08EBEE64FB30}"/>
              </a:ext>
            </a:extLst>
          </p:cNvPr>
          <p:cNvSpPr txBox="1">
            <a:spLocks/>
          </p:cNvSpPr>
          <p:nvPr/>
        </p:nvSpPr>
        <p:spPr>
          <a:xfrm>
            <a:off x="106326" y="3154588"/>
            <a:ext cx="11979349" cy="11472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baseline="0">
                <a:solidFill>
                  <a:srgbClr val="7F6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汇报人：陈冠斌</a:t>
            </a:r>
            <a:endParaRPr lang="zh-CN" altLang="en-US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698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64"/>
    </mc:Choice>
    <mc:Fallback xmlns="">
      <p:transition spd="slow" advTm="366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843A9AB4-9825-489B-94E7-638F14AC9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2C3E50"/>
                </a:solidFill>
              </a:rPr>
              <a:t>截图信息获取的互相定制化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BF66FD8-5A42-4EFD-8EC2-61BBB94109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6C4DD-4A95-4F81-AFEF-BB17C8CA0BCE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A6600B68-8E56-48C9-9A95-70F088543C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692408"/>
              </p:ext>
            </p:extLst>
          </p:nvPr>
        </p:nvGraphicFramePr>
        <p:xfrm>
          <a:off x="838200" y="2469119"/>
          <a:ext cx="10515600" cy="1919763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94436288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6952244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704288194"/>
                    </a:ext>
                  </a:extLst>
                </a:gridCol>
              </a:tblGrid>
              <a:tr h="639921">
                <a:tc>
                  <a:txBody>
                    <a:bodyPr/>
                    <a:lstStyle/>
                    <a:p>
                      <a:pPr rtl="0"/>
                      <a:r>
                        <a:rPr lang="zh-CN" altLang="en-US" b="1" dirty="0">
                          <a:solidFill>
                            <a:srgbClr val="1B1C1D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发起方</a:t>
                      </a:r>
                      <a:r>
                        <a:rPr lang="en-US" altLang="zh-CN" b="1" dirty="0">
                          <a:solidFill>
                            <a:srgbClr val="1B1C1D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/</a:t>
                      </a:r>
                      <a:r>
                        <a:rPr lang="zh-CN" altLang="en-US" b="1" dirty="0">
                          <a:solidFill>
                            <a:srgbClr val="1B1C1D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实体</a:t>
                      </a:r>
                      <a:endParaRPr lang="zh-CN" altLang="en-US" dirty="0">
                        <a:solidFill>
                          <a:srgbClr val="1B1C1D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b="1">
                          <a:solidFill>
                            <a:srgbClr val="1B1C1D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接收方</a:t>
                      </a:r>
                      <a:r>
                        <a:rPr lang="en-US" altLang="zh-CN" b="1">
                          <a:solidFill>
                            <a:srgbClr val="1B1C1D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/</a:t>
                      </a:r>
                      <a:r>
                        <a:rPr lang="zh-CN" altLang="en-US" b="1">
                          <a:solidFill>
                            <a:srgbClr val="1B1C1D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目标</a:t>
                      </a:r>
                      <a:endParaRPr lang="zh-CN" altLang="en-US">
                        <a:solidFill>
                          <a:srgbClr val="1B1C1D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b="1">
                          <a:solidFill>
                            <a:srgbClr val="1B1C1D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处理方式</a:t>
                      </a:r>
                      <a:r>
                        <a:rPr lang="en-US" altLang="zh-CN" b="1">
                          <a:solidFill>
                            <a:srgbClr val="1B1C1D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/</a:t>
                      </a:r>
                      <a:r>
                        <a:rPr lang="zh-CN" altLang="en-US" b="1">
                          <a:solidFill>
                            <a:srgbClr val="1B1C1D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行动</a:t>
                      </a:r>
                      <a:endParaRPr lang="zh-CN" altLang="en-US">
                        <a:solidFill>
                          <a:srgbClr val="1B1C1D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7810113"/>
                  </a:ext>
                </a:extLst>
              </a:tr>
              <a:tr h="639921">
                <a:tc>
                  <a:txBody>
                    <a:bodyPr/>
                    <a:lstStyle/>
                    <a:p>
                      <a:pPr rtl="0"/>
                      <a:r>
                        <a:rPr lang="en-US" dirty="0">
                          <a:solidFill>
                            <a:srgbClr val="1B1C1D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iOS </a:t>
                      </a:r>
                      <a:r>
                        <a:rPr lang="zh-CN" altLang="en-US" dirty="0">
                          <a:solidFill>
                            <a:srgbClr val="1B1C1D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官方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dirty="0">
                          <a:solidFill>
                            <a:srgbClr val="1B1C1D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大中公司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>
                          <a:solidFill>
                            <a:srgbClr val="1B1C1D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专门检查截图错误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6947997"/>
                  </a:ext>
                </a:extLst>
              </a:tr>
              <a:tr h="639921">
                <a:tc>
                  <a:txBody>
                    <a:bodyPr/>
                    <a:lstStyle/>
                    <a:p>
                      <a:pPr rtl="0"/>
                      <a:r>
                        <a:rPr lang="zh-CN" altLang="en-US">
                          <a:solidFill>
                            <a:srgbClr val="1B1C1D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小公司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>
                          <a:solidFill>
                            <a:srgbClr val="1B1C1D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iOS </a:t>
                      </a:r>
                      <a:r>
                        <a:rPr lang="zh-CN" altLang="en-US">
                          <a:solidFill>
                            <a:srgbClr val="1B1C1D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官方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dirty="0">
                          <a:solidFill>
                            <a:srgbClr val="1B1C1D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使截图更容易被识别</a:t>
                      </a:r>
                      <a:endParaRPr lang="en-US" altLang="zh-CN" dirty="0">
                        <a:solidFill>
                          <a:srgbClr val="1B1C1D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721199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7277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"/>
    </mc:Choice>
    <mc:Fallback xmlns="">
      <p:transition spd="slow" advTm="10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843A9AB4-9825-489B-94E7-638F14AC9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2C3E50"/>
                </a:solidFill>
              </a:rPr>
              <a:t>截图里的内容互动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BF66FD8-5A42-4EFD-8EC2-61BBB94109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6C4DD-4A95-4F81-AFEF-BB17C8CA0BCE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CF18802-E6E6-4B1E-AFD8-14F51E79DE6C}"/>
              </a:ext>
            </a:extLst>
          </p:cNvPr>
          <p:cNvSpPr txBox="1"/>
          <p:nvPr/>
        </p:nvSpPr>
        <p:spPr>
          <a:xfrm>
            <a:off x="331199" y="2264739"/>
            <a:ext cx="11530800" cy="2328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i="0" dirty="0">
                <a:solidFill>
                  <a:srgbClr val="42424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针对 </a:t>
            </a:r>
            <a:r>
              <a:rPr lang="en-US" altLang="zh-CN" sz="2000" i="0" dirty="0">
                <a:solidFill>
                  <a:srgbClr val="42424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iPhone 15 Pro </a:t>
            </a:r>
            <a:r>
              <a:rPr lang="zh-CN" altLang="en-US" sz="2000" i="0" dirty="0">
                <a:solidFill>
                  <a:srgbClr val="42424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及以上机型，</a:t>
            </a:r>
            <a:r>
              <a:rPr lang="en-US" altLang="zh-CN" sz="2000" i="0" dirty="0">
                <a:solidFill>
                  <a:srgbClr val="42424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iOS 26 </a:t>
            </a:r>
            <a:r>
              <a:rPr lang="zh-CN" altLang="en-US" sz="2000" i="0" dirty="0">
                <a:solidFill>
                  <a:srgbClr val="42424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引入视觉智能（</a:t>
            </a:r>
            <a:r>
              <a:rPr lang="en-US" altLang="zh-CN" sz="2000" i="0" dirty="0">
                <a:solidFill>
                  <a:srgbClr val="42424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Visual Intelligence</a:t>
            </a:r>
            <a:r>
              <a:rPr lang="zh-CN" altLang="en-US" sz="2000" i="0" dirty="0">
                <a:solidFill>
                  <a:srgbClr val="42424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）功能，支持用户通过截图界面底部的快捷选项进行内容交互。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i="0" dirty="0">
                <a:solidFill>
                  <a:srgbClr val="42424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例如，“提问”（</a:t>
            </a:r>
            <a:r>
              <a:rPr lang="en-US" altLang="zh-CN" sz="2000" i="0" dirty="0">
                <a:solidFill>
                  <a:srgbClr val="42424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Ask</a:t>
            </a:r>
            <a:r>
              <a:rPr lang="zh-CN" altLang="en-US" sz="2000" i="0" dirty="0">
                <a:solidFill>
                  <a:srgbClr val="42424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）功能可联动 </a:t>
            </a:r>
            <a:r>
              <a:rPr lang="en-US" altLang="zh-CN" sz="2000" i="0" dirty="0" err="1">
                <a:solidFill>
                  <a:srgbClr val="42424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ChatGPT</a:t>
            </a:r>
            <a:r>
              <a:rPr lang="en-US" altLang="zh-CN" sz="2000" i="0" dirty="0">
                <a:solidFill>
                  <a:srgbClr val="42424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000" i="0" dirty="0">
                <a:solidFill>
                  <a:srgbClr val="42424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分析截图内容，“图像搜索”（</a:t>
            </a:r>
            <a:r>
              <a:rPr lang="en-US" altLang="zh-CN" sz="2000" i="0" dirty="0">
                <a:solidFill>
                  <a:srgbClr val="42424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Image Search</a:t>
            </a:r>
            <a:r>
              <a:rPr lang="zh-CN" altLang="en-US" sz="2000" i="0" dirty="0">
                <a:solidFill>
                  <a:srgbClr val="42424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）可比对 </a:t>
            </a:r>
            <a:r>
              <a:rPr lang="en-US" altLang="zh-CN" sz="2000" i="0" dirty="0">
                <a:solidFill>
                  <a:srgbClr val="42424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Google Images</a:t>
            </a:r>
            <a:r>
              <a:rPr lang="zh-CN" altLang="en-US" sz="2000" i="0" dirty="0">
                <a:solidFill>
                  <a:srgbClr val="42424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000" i="0" dirty="0">
                <a:solidFill>
                  <a:srgbClr val="42424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Etsy </a:t>
            </a:r>
            <a:r>
              <a:rPr lang="zh-CN" altLang="en-US" sz="2000" i="0" dirty="0">
                <a:solidFill>
                  <a:srgbClr val="42424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等平台相似图片，“高亮搜索”（</a:t>
            </a:r>
            <a:r>
              <a:rPr lang="en-US" altLang="zh-CN" sz="2000" i="0" dirty="0">
                <a:solidFill>
                  <a:srgbClr val="42424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Highlight to Search</a:t>
            </a:r>
            <a:r>
              <a:rPr lang="zh-CN" altLang="en-US" sz="2000" i="0" dirty="0">
                <a:solidFill>
                  <a:srgbClr val="42424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）则支持定位截图中的特定物体进行深度查询。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405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"/>
    </mc:Choice>
    <mc:Fallback xmlns="">
      <p:transition spd="slow" advTm="10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843A9AB4-9825-489B-94E7-638F14AC9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2C3E50"/>
                </a:solidFill>
              </a:rPr>
              <a:t>截图关键词软件跳转链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BF66FD8-5A42-4EFD-8EC2-61BBB94109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6C4DD-4A95-4F81-AFEF-BB17C8CA0BCE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5D7A2DC7-0354-4993-801F-D97F6B078845}"/>
              </a:ext>
            </a:extLst>
          </p:cNvPr>
          <p:cNvSpPr txBox="1">
            <a:spLocks noChangeArrowheads="1"/>
          </p:cNvSpPr>
          <p:nvPr/>
        </p:nvSpPr>
        <p:spPr>
          <a:xfrm>
            <a:off x="330200" y="1268413"/>
            <a:ext cx="11531600" cy="48577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QQ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有个好友听某个音乐，很喜欢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截图复制这个关键词，然后到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QQ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音乐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听到后很想尝一下，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QQ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音乐到全民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K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歌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defRPr/>
            </a:pP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defRPr/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IOS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的劣势：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IOS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无法获取一些软件的核心信息，否则容易信息泄露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大集团下的所有软件：知道这个“词”，不需要用“图像”、“语音”等方式，因为这些软件的信息是互通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139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"/>
    </mc:Choice>
    <mc:Fallback xmlns="">
      <p:transition spd="slow" advTm="109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843A9AB4-9825-489B-94E7-638F14AC9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2C3E50"/>
                </a:solidFill>
              </a:rPr>
              <a:t>参考资料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BF66FD8-5A42-4EFD-8EC2-61BBB94109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6C4DD-4A95-4F81-AFEF-BB17C8CA0BCE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5D7A2DC7-0354-4993-801F-D97F6B078845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268413"/>
            <a:ext cx="10713720" cy="48577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hlinkClick r:id="rId4"/>
              </a:rPr>
              <a:t>iOS 26 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hlinkClick r:id="rId4"/>
              </a:rPr>
              <a:t>上手体验：全新的液态玻璃 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hlinkClick r:id="rId4"/>
              </a:rPr>
              <a:t>UI 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hlinkClick r:id="rId4"/>
              </a:rPr>
              <a:t>来了！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hlinkClick r:id="rId4"/>
              </a:rPr>
              <a:t>_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hlinkClick r:id="rId4"/>
              </a:rPr>
              <a:t>哔哩哔哩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hlinkClick r:id="rId4"/>
              </a:rPr>
              <a:t>_</a:t>
            </a:r>
            <a:r>
              <a:rPr lang="en-US" altLang="zh-CN" sz="2000" dirty="0" err="1">
                <a:latin typeface="黑体" panose="02010609060101010101" pitchFamily="49" charset="-122"/>
                <a:ea typeface="黑体" panose="02010609060101010101" pitchFamily="49" charset="-122"/>
                <a:hlinkClick r:id="rId4"/>
              </a:rPr>
              <a:t>bilibili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defRPr/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hlinkClick r:id="rId5"/>
              </a:rPr>
              <a:t>【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hlinkClick r:id="rId5"/>
              </a:rPr>
              <a:t>何同学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hlinkClick r:id="rId5"/>
              </a:rPr>
              <a:t>】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hlinkClick r:id="rId5"/>
              </a:rPr>
              <a:t>最听劝的一代，但是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hlinkClick r:id="rId5"/>
              </a:rPr>
              <a:t>... iPhone 17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hlinkClick r:id="rId5"/>
              </a:rPr>
              <a:t>系列首发体验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hlinkClick r:id="rId5"/>
              </a:rPr>
              <a:t>_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hlinkClick r:id="rId5"/>
              </a:rPr>
              <a:t>哔哩哔哩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hlinkClick r:id="rId5"/>
              </a:rPr>
              <a:t>_</a:t>
            </a:r>
            <a:r>
              <a:rPr lang="en-US" altLang="zh-CN" sz="2000" dirty="0" err="1">
                <a:latin typeface="黑体" panose="02010609060101010101" pitchFamily="49" charset="-122"/>
                <a:ea typeface="黑体" panose="02010609060101010101" pitchFamily="49" charset="-122"/>
                <a:hlinkClick r:id="rId5"/>
              </a:rPr>
              <a:t>bilibili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defRPr/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hlinkClick r:id="rId6"/>
              </a:rPr>
              <a:t>iOS 26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hlinkClick r:id="rId6"/>
              </a:rPr>
              <a:t>这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hlinkClick r:id="rId6"/>
              </a:rPr>
              <a:t>22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hlinkClick r:id="rId6"/>
              </a:rPr>
              <a:t>个不能错过新功能一文看懂 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hlinkClick r:id="rId6"/>
              </a:rPr>
              <a:t>- 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hlinkClick r:id="rId6"/>
              </a:rPr>
              <a:t>知乎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defRPr/>
            </a:pPr>
            <a:r>
              <a:rPr lang="zh-CN" altLang="en-US" sz="2000" dirty="0">
                <a:hlinkClick r:id="rId7"/>
              </a:rPr>
              <a:t>苹果 </a:t>
            </a:r>
            <a:r>
              <a:rPr lang="en-US" altLang="zh-CN" sz="2000" dirty="0">
                <a:hlinkClick r:id="rId7"/>
              </a:rPr>
              <a:t>iOS 26 </a:t>
            </a:r>
            <a:r>
              <a:rPr lang="zh-CN" altLang="en-US" sz="2000" dirty="0">
                <a:hlinkClick r:id="rId7"/>
              </a:rPr>
              <a:t>优化 </a:t>
            </a:r>
            <a:r>
              <a:rPr lang="en-US" altLang="zh-CN" sz="2000" dirty="0">
                <a:hlinkClick r:id="rId7"/>
              </a:rPr>
              <a:t>iPhone </a:t>
            </a:r>
            <a:r>
              <a:rPr lang="zh-CN" altLang="en-US" sz="2000" dirty="0">
                <a:hlinkClick r:id="rId7"/>
              </a:rPr>
              <a:t>截图体验：</a:t>
            </a:r>
            <a:r>
              <a:rPr lang="en-US" altLang="zh-CN" sz="2000" dirty="0">
                <a:hlinkClick r:id="rId7"/>
              </a:rPr>
              <a:t>HDR </a:t>
            </a:r>
            <a:r>
              <a:rPr lang="zh-CN" altLang="en-US" sz="2000" dirty="0">
                <a:hlinkClick r:id="rId7"/>
              </a:rPr>
              <a:t>截图、视觉智能增强识图交互 </a:t>
            </a:r>
            <a:r>
              <a:rPr lang="en-US" altLang="zh-CN" sz="2000" dirty="0">
                <a:hlinkClick r:id="rId7"/>
              </a:rPr>
              <a:t>- IT</a:t>
            </a:r>
            <a:r>
              <a:rPr lang="zh-CN" altLang="en-US" sz="2000" dirty="0">
                <a:hlinkClick r:id="rId7"/>
              </a:rPr>
              <a:t>之家</a:t>
            </a:r>
            <a:endParaRPr lang="en-US" altLang="zh-CN" sz="2000" dirty="0"/>
          </a:p>
          <a:p>
            <a:pPr>
              <a:defRPr/>
            </a:pPr>
            <a:r>
              <a:rPr lang="zh-CN" altLang="en-US" sz="2000" dirty="0">
                <a:hlinkClick r:id="rId8"/>
              </a:rPr>
              <a:t>更新</a:t>
            </a:r>
            <a:r>
              <a:rPr lang="en-US" altLang="zh-CN" sz="2000" dirty="0" err="1">
                <a:hlinkClick r:id="rId8"/>
              </a:rPr>
              <a:t>iPadOS</a:t>
            </a:r>
            <a:r>
              <a:rPr lang="en-US" altLang="zh-CN" sz="2000" dirty="0">
                <a:hlinkClick r:id="rId8"/>
              </a:rPr>
              <a:t> 26</a:t>
            </a:r>
            <a:r>
              <a:rPr lang="zh-CN" altLang="en-US" sz="2000" dirty="0">
                <a:hlinkClick r:id="rId8"/>
              </a:rPr>
              <a:t>两周后</a:t>
            </a:r>
            <a:r>
              <a:rPr lang="en-US" altLang="zh-CN" sz="2000" dirty="0">
                <a:hlinkClick r:id="rId8"/>
              </a:rPr>
              <a:t>..._</a:t>
            </a:r>
            <a:r>
              <a:rPr lang="zh-CN" altLang="en-US" sz="2000" dirty="0">
                <a:hlinkClick r:id="rId8"/>
              </a:rPr>
              <a:t>哔哩哔哩</a:t>
            </a:r>
            <a:r>
              <a:rPr lang="en-US" altLang="zh-CN" sz="2000" dirty="0">
                <a:hlinkClick r:id="rId8"/>
              </a:rPr>
              <a:t>_</a:t>
            </a:r>
            <a:r>
              <a:rPr lang="en-US" altLang="zh-CN" sz="2000" dirty="0" err="1">
                <a:hlinkClick r:id="rId8"/>
              </a:rPr>
              <a:t>bilibili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800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"/>
    </mc:Choice>
    <mc:Fallback xmlns="">
      <p:transition spd="slow" advTm="109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1424C1C-A36D-479E-A72F-4E6F25F6296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0"/>
          <a:lstStyle/>
          <a:p>
            <a:pPr marL="0" indent="0" algn="ctr">
              <a:buNone/>
            </a:pPr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谢谢大家</a:t>
            </a:r>
            <a:endParaRPr lang="en-US" altLang="zh-CN" sz="36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Q &amp; A</a:t>
            </a:r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5267ED91-38B1-4406-87CD-000D0115D62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430823"/>
            <a:ext cx="10515600" cy="723536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350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843A9AB4-9825-489B-94E7-638F14AC9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 err="1">
                <a:solidFill>
                  <a:srgbClr val="2C3E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Liquad</a:t>
            </a:r>
            <a:r>
              <a:rPr lang="en-US" altLang="zh-CN" sz="3200" b="1" dirty="0">
                <a:solidFill>
                  <a:srgbClr val="2C3E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Glass</a:t>
            </a:r>
            <a:endParaRPr lang="zh-CN" altLang="en-US" dirty="0">
              <a:solidFill>
                <a:srgbClr val="2C3E50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BF66FD8-5A42-4EFD-8EC2-61BBB94109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6C4DD-4A95-4F81-AFEF-BB17C8CA0BCE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9827D94-03BE-44F2-BD61-1969554E313D}"/>
              </a:ext>
            </a:extLst>
          </p:cNvPr>
          <p:cNvGrpSpPr/>
          <p:nvPr/>
        </p:nvGrpSpPr>
        <p:grpSpPr>
          <a:xfrm>
            <a:off x="2887003" y="1103040"/>
            <a:ext cx="6492260" cy="5576400"/>
            <a:chOff x="3274611" y="1064999"/>
            <a:chExt cx="6492260" cy="55764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A39A094-E3C4-4E58-8F4E-D7FABDED6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4659" y="1064999"/>
              <a:ext cx="2572212" cy="557640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FBA1105A-AFBE-4DAC-96A4-7B6109E4E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4611" y="1064999"/>
              <a:ext cx="2571397" cy="5574632"/>
            </a:xfrm>
            <a:prstGeom prst="rect">
              <a:avLst/>
            </a:prstGeom>
          </p:spPr>
        </p:pic>
      </p:grp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9DD7CC28-802E-4D10-A128-2BFE6082C156}"/>
              </a:ext>
            </a:extLst>
          </p:cNvPr>
          <p:cNvSpPr/>
          <p:nvPr/>
        </p:nvSpPr>
        <p:spPr>
          <a:xfrm>
            <a:off x="10164046" y="5075634"/>
            <a:ext cx="1328738" cy="435769"/>
          </a:xfrm>
          <a:prstGeom prst="roundRect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玻璃质感</a:t>
            </a: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978E499F-D50A-475B-8170-0CACFAD19F0C}"/>
              </a:ext>
            </a:extLst>
          </p:cNvPr>
          <p:cNvSpPr/>
          <p:nvPr/>
        </p:nvSpPr>
        <p:spPr>
          <a:xfrm rot="14921254">
            <a:off x="5907882" y="5497908"/>
            <a:ext cx="190680" cy="321469"/>
          </a:xfrm>
          <a:prstGeom prst="triangle">
            <a:avLst/>
          </a:prstGeom>
          <a:solidFill>
            <a:srgbClr val="FFC000"/>
          </a:solidFill>
          <a:ln>
            <a:solidFill>
              <a:srgbClr val="FFD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762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"/>
    </mc:Choice>
    <mc:Fallback xmlns="">
      <p:transition spd="slow" advTm="10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843A9AB4-9825-489B-94E7-638F14AC9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2C3E50"/>
                </a:solidFill>
              </a:rPr>
              <a:t>Liquad</a:t>
            </a:r>
            <a:r>
              <a:rPr lang="en-US" altLang="zh-CN" dirty="0">
                <a:solidFill>
                  <a:srgbClr val="2C3E50"/>
                </a:solidFill>
              </a:rPr>
              <a:t> Glass</a:t>
            </a:r>
            <a:endParaRPr lang="zh-CN" altLang="en-US" dirty="0">
              <a:solidFill>
                <a:srgbClr val="2C3E50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BF66FD8-5A42-4EFD-8EC2-61BBB94109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6C4DD-4A95-4F81-AFEF-BB17C8CA0BCE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A2E0D6-308D-4848-B217-9297ADE2C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199" y="1112400"/>
            <a:ext cx="2572212" cy="55764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FA62034-62BC-4F53-BC46-70882E1CA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790" y="1112400"/>
            <a:ext cx="2572212" cy="5576400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AF96E932-F8F2-464B-BABA-0D87D7B5B5CB}"/>
              </a:ext>
            </a:extLst>
          </p:cNvPr>
          <p:cNvSpPr/>
          <p:nvPr/>
        </p:nvSpPr>
        <p:spPr>
          <a:xfrm>
            <a:off x="10164046" y="5075634"/>
            <a:ext cx="1328738" cy="435769"/>
          </a:xfrm>
          <a:prstGeom prst="roundRect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双层</a:t>
            </a:r>
            <a:r>
              <a:rPr lang="en-US" altLang="zh-CN" dirty="0"/>
              <a:t>UI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318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"/>
    </mc:Choice>
    <mc:Fallback xmlns="">
      <p:transition spd="slow" advTm="10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843A9AB4-9825-489B-94E7-638F14AC9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2C3E50"/>
                </a:solidFill>
              </a:rPr>
              <a:t>Liquad</a:t>
            </a:r>
            <a:r>
              <a:rPr lang="en-US" altLang="zh-CN" dirty="0">
                <a:solidFill>
                  <a:srgbClr val="2C3E50"/>
                </a:solidFill>
              </a:rPr>
              <a:t> Glass </a:t>
            </a:r>
            <a:r>
              <a:rPr lang="zh-CN" altLang="en-US" dirty="0">
                <a:solidFill>
                  <a:srgbClr val="2C3E50"/>
                </a:solidFill>
              </a:rPr>
              <a:t>争议非常大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BF66FD8-5A42-4EFD-8EC2-61BBB94109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6C4DD-4A95-4F81-AFEF-BB17C8CA0BCE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08A3D60-0E38-460C-9402-BB4D691DA0E2}"/>
              </a:ext>
            </a:extLst>
          </p:cNvPr>
          <p:cNvSpPr txBox="1"/>
          <p:nvPr/>
        </p:nvSpPr>
        <p:spPr>
          <a:xfrm>
            <a:off x="330600" y="2168815"/>
            <a:ext cx="11530800" cy="2520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不支持：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hlinkClick r:id="rId4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hlinkClick r:id="rId4"/>
              </a:rPr>
              <a:t>iOS 26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hlinkClick r:id="rId4"/>
              </a:rPr>
              <a:t>上手体验：全新的液态玻璃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hlinkClick r:id="rId4"/>
              </a:rPr>
              <a:t>UI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hlinkClick r:id="rId4"/>
              </a:rPr>
              <a:t>来了！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hlinkClick r:id="rId4"/>
              </a:rPr>
              <a:t>_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hlinkClick r:id="rId4"/>
              </a:rPr>
              <a:t>哔哩哔哩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hlinkClick r:id="rId4"/>
              </a:rPr>
              <a:t>_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  <a:hlinkClick r:id="rId4"/>
              </a:rPr>
              <a:t>bilibili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下面基本都是负面评论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支持：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飓风影视等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443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"/>
    </mc:Choice>
    <mc:Fallback xmlns="">
      <p:transition spd="slow" advTm="10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843A9AB4-9825-489B-94E7-638F14AC9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2C3E50"/>
                </a:solidFill>
              </a:rPr>
              <a:t>Liquad</a:t>
            </a:r>
            <a:r>
              <a:rPr lang="en-US" altLang="zh-CN" dirty="0">
                <a:solidFill>
                  <a:srgbClr val="2C3E50"/>
                </a:solidFill>
              </a:rPr>
              <a:t> Glass</a:t>
            </a:r>
            <a:r>
              <a:rPr lang="zh-CN" altLang="en-US" dirty="0">
                <a:solidFill>
                  <a:srgbClr val="2C3E50"/>
                </a:solidFill>
              </a:rPr>
              <a:t>走在前列的软件</a:t>
            </a:r>
            <a:r>
              <a:rPr lang="en-US" altLang="zh-CN" dirty="0">
                <a:solidFill>
                  <a:srgbClr val="2C3E50"/>
                </a:solidFill>
              </a:rPr>
              <a:t>-Notion</a:t>
            </a:r>
            <a:endParaRPr lang="zh-CN" altLang="en-US" dirty="0">
              <a:solidFill>
                <a:srgbClr val="2C3E50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BF66FD8-5A42-4EFD-8EC2-61BBB94109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6C4DD-4A95-4F81-AFEF-BB17C8CA0BCE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6162709-069A-4582-BEA0-1499991339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200" y="1112400"/>
            <a:ext cx="2572212" cy="5576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B82C923-0C49-4F5A-A5D5-AA3DD70918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600" y="1112400"/>
            <a:ext cx="2572212" cy="557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041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"/>
    </mc:Choice>
    <mc:Fallback xmlns="">
      <p:transition spd="slow" advTm="109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843A9AB4-9825-489B-94E7-638F14AC9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2C3E50"/>
                </a:solidFill>
              </a:rPr>
              <a:t>Liquad</a:t>
            </a:r>
            <a:r>
              <a:rPr lang="en-US" altLang="zh-CN" dirty="0">
                <a:solidFill>
                  <a:srgbClr val="2C3E50"/>
                </a:solidFill>
              </a:rPr>
              <a:t> Glass</a:t>
            </a:r>
            <a:r>
              <a:rPr lang="zh-CN" altLang="en-US" dirty="0">
                <a:solidFill>
                  <a:srgbClr val="2C3E50"/>
                </a:solidFill>
              </a:rPr>
              <a:t>走在前列的软件</a:t>
            </a:r>
            <a:r>
              <a:rPr lang="en-US" altLang="zh-CN" dirty="0">
                <a:solidFill>
                  <a:srgbClr val="2C3E50"/>
                </a:solidFill>
              </a:rPr>
              <a:t>-Notion</a:t>
            </a:r>
            <a:endParaRPr lang="zh-CN" altLang="en-US" dirty="0">
              <a:solidFill>
                <a:srgbClr val="2C3E50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BF66FD8-5A42-4EFD-8EC2-61BBB94109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6C4DD-4A95-4F81-AFEF-BB17C8CA0BCE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F5F6B45-77C0-496E-ACAA-36345185E3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200" y="1112400"/>
            <a:ext cx="2572212" cy="5576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AFC32D6-1819-4E11-BC18-00F2719A61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600" y="1112400"/>
            <a:ext cx="2572212" cy="557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958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"/>
    </mc:Choice>
    <mc:Fallback xmlns="">
      <p:transition spd="slow" advTm="10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843A9AB4-9825-489B-94E7-638F14AC9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2C3E50"/>
                </a:solidFill>
              </a:rPr>
              <a:t>截图选择文本</a:t>
            </a:r>
            <a:r>
              <a:rPr lang="en-US" altLang="zh-CN" dirty="0">
                <a:solidFill>
                  <a:srgbClr val="2C3E50"/>
                </a:solidFill>
              </a:rPr>
              <a:t>/</a:t>
            </a:r>
            <a:r>
              <a:rPr lang="zh-CN" altLang="en-US" dirty="0">
                <a:solidFill>
                  <a:srgbClr val="2C3E50"/>
                </a:solidFill>
              </a:rPr>
              <a:t>网址</a:t>
            </a:r>
            <a:r>
              <a:rPr lang="en-US" altLang="zh-CN" dirty="0">
                <a:solidFill>
                  <a:srgbClr val="2C3E50"/>
                </a:solidFill>
              </a:rPr>
              <a:t>/</a:t>
            </a:r>
            <a:r>
              <a:rPr lang="zh-CN" altLang="en-US" dirty="0">
                <a:solidFill>
                  <a:srgbClr val="2C3E50"/>
                </a:solidFill>
              </a:rPr>
              <a:t>电话</a:t>
            </a:r>
            <a:r>
              <a:rPr lang="en-US" altLang="zh-CN" dirty="0">
                <a:solidFill>
                  <a:srgbClr val="2C3E50"/>
                </a:solidFill>
              </a:rPr>
              <a:t>/</a:t>
            </a:r>
            <a:r>
              <a:rPr lang="zh-CN" altLang="en-US" dirty="0">
                <a:solidFill>
                  <a:srgbClr val="2C3E50"/>
                </a:solidFill>
              </a:rPr>
              <a:t>日历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BF66FD8-5A42-4EFD-8EC2-61BBB94109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6C4DD-4A95-4F81-AFEF-BB17C8CA0BCE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D80AB0-1DA6-41B6-B456-170188C30F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200" y="1112400"/>
            <a:ext cx="2572212" cy="5576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2E39022-125D-4B72-875F-20C8D80456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00" y="1112400"/>
            <a:ext cx="2572212" cy="5576400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432B9F99-2C24-42C2-9F9B-5ADD6BFA4DF3}"/>
              </a:ext>
            </a:extLst>
          </p:cNvPr>
          <p:cNvSpPr/>
          <p:nvPr/>
        </p:nvSpPr>
        <p:spPr>
          <a:xfrm>
            <a:off x="10164046" y="5061709"/>
            <a:ext cx="1328738" cy="435769"/>
          </a:xfrm>
          <a:prstGeom prst="roundRect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网址</a:t>
            </a:r>
            <a:endParaRPr lang="en-US" altLang="zh-CN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DFC5BFC0-C6E1-4B3A-8F08-021E71E308D4}"/>
              </a:ext>
            </a:extLst>
          </p:cNvPr>
          <p:cNvSpPr/>
          <p:nvPr/>
        </p:nvSpPr>
        <p:spPr>
          <a:xfrm>
            <a:off x="10164046" y="5785802"/>
            <a:ext cx="1328738" cy="435769"/>
          </a:xfrm>
          <a:prstGeom prst="roundRect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日历</a:t>
            </a:r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008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"/>
    </mc:Choice>
    <mc:Fallback xmlns="">
      <p:transition spd="slow" advTm="109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843A9AB4-9825-489B-94E7-638F14AC9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2C3E50"/>
                </a:solidFill>
              </a:rPr>
              <a:t>截图选择文本</a:t>
            </a:r>
            <a:r>
              <a:rPr lang="en-US" altLang="zh-CN" dirty="0">
                <a:solidFill>
                  <a:srgbClr val="2C3E50"/>
                </a:solidFill>
              </a:rPr>
              <a:t>/</a:t>
            </a:r>
            <a:r>
              <a:rPr lang="zh-CN" altLang="en-US" dirty="0">
                <a:solidFill>
                  <a:srgbClr val="2C3E50"/>
                </a:solidFill>
              </a:rPr>
              <a:t>网址</a:t>
            </a:r>
            <a:r>
              <a:rPr lang="en-US" altLang="zh-CN" dirty="0">
                <a:solidFill>
                  <a:srgbClr val="2C3E50"/>
                </a:solidFill>
              </a:rPr>
              <a:t>/</a:t>
            </a:r>
            <a:r>
              <a:rPr lang="zh-CN" altLang="en-US" dirty="0">
                <a:solidFill>
                  <a:srgbClr val="2C3E50"/>
                </a:solidFill>
              </a:rPr>
              <a:t>电话</a:t>
            </a:r>
            <a:r>
              <a:rPr lang="en-US" altLang="zh-CN" dirty="0">
                <a:solidFill>
                  <a:srgbClr val="2C3E50"/>
                </a:solidFill>
              </a:rPr>
              <a:t>/</a:t>
            </a:r>
            <a:r>
              <a:rPr lang="zh-CN" altLang="en-US" dirty="0">
                <a:solidFill>
                  <a:srgbClr val="2C3E50"/>
                </a:solidFill>
              </a:rPr>
              <a:t>日历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BF66FD8-5A42-4EFD-8EC2-61BBB94109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6C4DD-4A95-4F81-AFEF-BB17C8CA0BCE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98DBE2-DB35-4C7E-ADF8-15DF83A198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189" y="1079908"/>
            <a:ext cx="2572212" cy="5576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6ADAECD-850A-4D6E-8523-9071C64A4A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600" y="1112400"/>
            <a:ext cx="2572212" cy="5576400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985A6CD8-E799-4201-8465-964E0653AAAD}"/>
              </a:ext>
            </a:extLst>
          </p:cNvPr>
          <p:cNvSpPr/>
          <p:nvPr/>
        </p:nvSpPr>
        <p:spPr>
          <a:xfrm>
            <a:off x="10205820" y="4625397"/>
            <a:ext cx="1328738" cy="435769"/>
          </a:xfrm>
          <a:prstGeom prst="roundRect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网址</a:t>
            </a:r>
            <a:endParaRPr lang="en-US" altLang="zh-CN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6F4BEF24-EB83-459A-B8A6-CFB2288BE44A}"/>
              </a:ext>
            </a:extLst>
          </p:cNvPr>
          <p:cNvSpPr/>
          <p:nvPr/>
        </p:nvSpPr>
        <p:spPr>
          <a:xfrm>
            <a:off x="10205820" y="5335565"/>
            <a:ext cx="1328738" cy="435769"/>
          </a:xfrm>
          <a:prstGeom prst="roundRect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日历</a:t>
            </a:r>
            <a:endParaRPr lang="en-US" altLang="zh-CN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BD5A7348-76C7-40CF-99BF-DFD1811446B4}"/>
              </a:ext>
            </a:extLst>
          </p:cNvPr>
          <p:cNvSpPr/>
          <p:nvPr/>
        </p:nvSpPr>
        <p:spPr>
          <a:xfrm>
            <a:off x="10205820" y="6083677"/>
            <a:ext cx="1328738" cy="435769"/>
          </a:xfrm>
          <a:prstGeom prst="roundRect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电话</a:t>
            </a:r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457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"/>
    </mc:Choice>
    <mc:Fallback xmlns="">
      <p:transition spd="slow" advTm="10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843A9AB4-9825-489B-94E7-638F14AC9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2C3E50"/>
                </a:solidFill>
              </a:rPr>
              <a:t>截图选择文本</a:t>
            </a:r>
            <a:r>
              <a:rPr lang="en-US" altLang="zh-CN" dirty="0">
                <a:solidFill>
                  <a:srgbClr val="2C3E50"/>
                </a:solidFill>
              </a:rPr>
              <a:t>/</a:t>
            </a:r>
            <a:r>
              <a:rPr lang="zh-CN" altLang="en-US" dirty="0">
                <a:solidFill>
                  <a:srgbClr val="2C3E50"/>
                </a:solidFill>
              </a:rPr>
              <a:t>网址</a:t>
            </a:r>
            <a:r>
              <a:rPr lang="en-US" altLang="zh-CN" dirty="0">
                <a:solidFill>
                  <a:srgbClr val="2C3E50"/>
                </a:solidFill>
              </a:rPr>
              <a:t>/</a:t>
            </a:r>
            <a:r>
              <a:rPr lang="zh-CN" altLang="en-US" dirty="0">
                <a:solidFill>
                  <a:srgbClr val="2C3E50"/>
                </a:solidFill>
              </a:rPr>
              <a:t>电话</a:t>
            </a:r>
            <a:r>
              <a:rPr lang="en-US" altLang="zh-CN" dirty="0">
                <a:solidFill>
                  <a:srgbClr val="2C3E50"/>
                </a:solidFill>
              </a:rPr>
              <a:t>/</a:t>
            </a:r>
            <a:r>
              <a:rPr lang="zh-CN" altLang="en-US" dirty="0">
                <a:solidFill>
                  <a:srgbClr val="2C3E50"/>
                </a:solidFill>
              </a:rPr>
              <a:t>日历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BF66FD8-5A42-4EFD-8EC2-61BBB94109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6C4DD-4A95-4F81-AFEF-BB17C8CA0BCE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24D500A-BDB3-4E6E-94EF-8D06AE64CB6D}"/>
              </a:ext>
            </a:extLst>
          </p:cNvPr>
          <p:cNvSpPr/>
          <p:nvPr/>
        </p:nvSpPr>
        <p:spPr>
          <a:xfrm>
            <a:off x="7059910" y="258811"/>
            <a:ext cx="1545661" cy="654468"/>
          </a:xfrm>
          <a:prstGeom prst="roundRect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左下角的“全部拷贝</a:t>
            </a:r>
            <a:r>
              <a:rPr lang="en-US" altLang="zh-CN" dirty="0"/>
              <a:t>”</a:t>
            </a:r>
            <a:r>
              <a:rPr lang="zh-CN" altLang="en-US" dirty="0"/>
              <a:t>按钮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29B532-3E6B-4EF5-B6AE-B585F1823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200" y="1112400"/>
            <a:ext cx="2572212" cy="55764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6B7B46F-5962-42F2-A976-C78F11EE55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600" y="1112400"/>
            <a:ext cx="2572212" cy="55764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9C0EDFE-A0EE-4685-A4CC-FD0AAC40CACB}"/>
              </a:ext>
            </a:extLst>
          </p:cNvPr>
          <p:cNvSpPr txBox="1"/>
          <p:nvPr/>
        </p:nvSpPr>
        <p:spPr>
          <a:xfrm>
            <a:off x="296646" y="1292305"/>
            <a:ext cx="6113018" cy="9910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/>
              <a:t>18:31</a:t>
            </a:r>
          </a:p>
          <a:p>
            <a:r>
              <a:rPr lang="zh-CN" altLang="en-US" sz="1100" dirty="0"/>
              <a:t>5G</a:t>
            </a:r>
          </a:p>
          <a:p>
            <a:r>
              <a:rPr lang="zh-CN" altLang="en-US" sz="1100" dirty="0"/>
              <a:t>574</a:t>
            </a:r>
          </a:p>
          <a:p>
            <a:r>
              <a:rPr lang="zh-CN" altLang="en-US" sz="1100" dirty="0"/>
              <a:t>推荐</a:t>
            </a:r>
          </a:p>
          <a:p>
            <a:r>
              <a:rPr lang="zh-CN" altLang="en-US" sz="1100" dirty="0"/>
              <a:t>手机</a:t>
            </a:r>
          </a:p>
          <a:p>
            <a:r>
              <a:rPr lang="zh-CN" altLang="en-US" sz="1100" dirty="0"/>
              <a:t>抢</a:t>
            </a:r>
          </a:p>
          <a:p>
            <a:r>
              <a:rPr lang="zh-CN" altLang="en-US" sz="1100" dirty="0"/>
              <a:t>限时秒杀</a:t>
            </a:r>
          </a:p>
          <a:p>
            <a:r>
              <a:rPr lang="zh-CN" altLang="en-US" sz="1100" dirty="0"/>
              <a:t>百亿补贴</a:t>
            </a:r>
          </a:p>
          <a:p>
            <a:r>
              <a:rPr lang="zh-CN" altLang="en-US" sz="1100" dirty="0"/>
              <a:t>iphone17pro手机膜 心</a:t>
            </a:r>
          </a:p>
          <a:p>
            <a:r>
              <a:rPr lang="zh-CN" altLang="en-US" sz="1100" dirty="0"/>
              <a:t>男装</a:t>
            </a:r>
          </a:p>
          <a:p>
            <a:r>
              <a:rPr lang="zh-CN" altLang="en-US" sz="1100" dirty="0"/>
              <a:t>多多买菜</a:t>
            </a:r>
          </a:p>
          <a:p>
            <a:r>
              <a:rPr lang="zh-CN" altLang="en-US" sz="1100" dirty="0"/>
              <a:t>食品电脑</a:t>
            </a:r>
          </a:p>
          <a:p>
            <a:r>
              <a:rPr lang="zh-CN" altLang="en-US" sz="1100" dirty="0"/>
              <a:t>水果</a:t>
            </a:r>
          </a:p>
          <a:p>
            <a:r>
              <a:rPr lang="zh-CN" altLang="en-US" sz="1100" dirty="0"/>
              <a:t>免费</a:t>
            </a:r>
          </a:p>
          <a:p>
            <a:r>
              <a:rPr lang="zh-CN" altLang="en-US" sz="1100" dirty="0"/>
              <a:t>免费领礼物 免费领水果</a:t>
            </a:r>
          </a:p>
          <a:p>
            <a:r>
              <a:rPr lang="zh-CN" altLang="en-US" sz="1100" dirty="0"/>
              <a:t>鞋包百</a:t>
            </a:r>
          </a:p>
          <a:p>
            <a:r>
              <a:rPr lang="zh-CN" altLang="en-US" sz="1100" dirty="0"/>
              <a:t>99</a:t>
            </a:r>
          </a:p>
          <a:p>
            <a:r>
              <a:rPr lang="zh-CN" altLang="en-US" sz="1100" dirty="0"/>
              <a:t>5折天天轮</a:t>
            </a:r>
          </a:p>
          <a:p>
            <a:r>
              <a:rPr lang="zh-CN" altLang="en-US" sz="1100" dirty="0"/>
              <a:t>2</a:t>
            </a:r>
          </a:p>
          <a:p>
            <a:r>
              <a:rPr lang="zh-CN" altLang="en-US" sz="1100" dirty="0"/>
              <a:t>其他</a:t>
            </a:r>
          </a:p>
          <a:p>
            <a:r>
              <a:rPr lang="zh-CN" altLang="en-US" sz="1100" dirty="0"/>
              <a:t>官方补贴•100%正品＞</a:t>
            </a:r>
          </a:p>
          <a:p>
            <a:r>
              <a:rPr lang="zh-CN" altLang="en-US" sz="1100" dirty="0"/>
              <a:t>·8099</a:t>
            </a:r>
          </a:p>
          <a:p>
            <a:r>
              <a:rPr lang="zh-CN" altLang="en-US" sz="1100" dirty="0"/>
              <a:t>·9099</a:t>
            </a:r>
          </a:p>
          <a:p>
            <a:r>
              <a:rPr lang="zh-CN" altLang="en-US" sz="1100" dirty="0"/>
              <a:t>·21.7</a:t>
            </a:r>
          </a:p>
          <a:p>
            <a:r>
              <a:rPr lang="zh-CN" altLang="en-US" sz="1100" dirty="0"/>
              <a:t>官方授权店</a:t>
            </a:r>
          </a:p>
          <a:p>
            <a:r>
              <a:rPr lang="zh-CN" altLang="en-US" sz="1100" dirty="0"/>
              <a:t>·35.6</a:t>
            </a:r>
          </a:p>
          <a:p>
            <a:r>
              <a:rPr lang="zh-CN" altLang="en-US" sz="1100" dirty="0"/>
              <a:t>支持官方验证</a:t>
            </a:r>
          </a:p>
          <a:p>
            <a:r>
              <a:rPr lang="zh-CN" altLang="en-US" sz="1100" dirty="0"/>
              <a:t>顺丰包邮</a:t>
            </a:r>
          </a:p>
          <a:p>
            <a:r>
              <a:rPr lang="zh-CN" altLang="en-US" sz="1100" dirty="0"/>
              <a:t>正品发票</a:t>
            </a:r>
          </a:p>
          <a:p>
            <a:r>
              <a:rPr lang="zh-CN" altLang="en-US" sz="1100" dirty="0"/>
              <a:t>左滑查看签收激活要求《</a:t>
            </a:r>
          </a:p>
          <a:p>
            <a:r>
              <a:rPr lang="zh-CN" altLang="en-US" sz="1100" dirty="0"/>
              <a:t>*详情咨询客服了解</a:t>
            </a:r>
          </a:p>
          <a:p>
            <a:r>
              <a:rPr lang="zh-CN" altLang="en-US" sz="1100" dirty="0"/>
              <a:t>需配合完成现场开机激活后可签收</a:t>
            </a:r>
          </a:p>
          <a:p>
            <a:r>
              <a:rPr lang="zh-CN" altLang="en-US" sz="1100" dirty="0"/>
              <a:t>百亿补贴</a:t>
            </a:r>
          </a:p>
          <a:p>
            <a:r>
              <a:rPr lang="zh-CN" altLang="en-US" sz="1100" dirty="0"/>
              <a:t>品牌【需当面签收</a:t>
            </a:r>
          </a:p>
          <a:p>
            <a:r>
              <a:rPr lang="zh-CN" altLang="en-US" sz="1100" dirty="0"/>
              <a:t>11.11特惠 限购1件</a:t>
            </a:r>
          </a:p>
          <a:p>
            <a:r>
              <a:rPr lang="zh-CN" altLang="en-US" sz="1100" dirty="0"/>
              <a:t>¥10499 1000万＋人在抢</a:t>
            </a:r>
          </a:p>
          <a:p>
            <a:r>
              <a:rPr lang="zh-CN" altLang="en-US" sz="1100" dirty="0"/>
              <a:t>济公°</a:t>
            </a:r>
          </a:p>
          <a:p>
            <a:r>
              <a:rPr lang="zh-CN" altLang="en-US" sz="1100" dirty="0"/>
              <a:t>囤货装：</a:t>
            </a:r>
          </a:p>
          <a:p>
            <a:r>
              <a:rPr lang="zh-CN" altLang="en-US" sz="1100" dirty="0"/>
              <a:t>20包</a:t>
            </a:r>
          </a:p>
          <a:p>
            <a:r>
              <a:rPr lang="zh-CN" altLang="en-US" sz="1100" dirty="0"/>
              <a:t>细韧抽纸100抽20包</a:t>
            </a:r>
          </a:p>
          <a:p>
            <a:r>
              <a:rPr lang="zh-CN" altLang="en-US" sz="1100" dirty="0"/>
              <a:t>加厚升级 细腻柔韧</a:t>
            </a:r>
          </a:p>
          <a:p>
            <a:r>
              <a:rPr lang="zh-CN" altLang="en-US" sz="1100" dirty="0"/>
              <a:t>百江补贴</a:t>
            </a:r>
          </a:p>
          <a:p>
            <a:r>
              <a:rPr lang="zh-CN" altLang="en-US" sz="1100" dirty="0"/>
              <a:t>利茶 维达抽纸3层1</a:t>
            </a:r>
          </a:p>
          <a:p>
            <a:r>
              <a:rPr lang="zh-CN" altLang="en-US" sz="1100" dirty="0"/>
              <a:t>ii. 品牌商用擦手纸畅销榜第1名</a:t>
            </a:r>
          </a:p>
          <a:p>
            <a:r>
              <a:rPr lang="zh-CN" altLang="en-US" sz="1100" dirty="0"/>
              <a:t>¥21.7 全店好评34.6万条</a:t>
            </a:r>
          </a:p>
          <a:p>
            <a:r>
              <a:rPr lang="zh-CN" altLang="en-US" sz="1100" dirty="0"/>
              <a:t>防寒保暖</a:t>
            </a:r>
          </a:p>
          <a:p>
            <a:r>
              <a:rPr lang="zh-CN" altLang="en-US" sz="1100" dirty="0"/>
              <a:t>给把套穿件“雨衣”</a:t>
            </a:r>
          </a:p>
          <a:p>
            <a:r>
              <a:rPr lang="zh-CN" altLang="en-US" sz="1100" dirty="0"/>
              <a:t>防风防雪内里加绒加厚</a:t>
            </a:r>
          </a:p>
          <a:p>
            <a:r>
              <a:rPr lang="zh-CN" altLang="en-US" sz="1100" dirty="0"/>
              <a:t>首页</a:t>
            </a:r>
          </a:p>
          <a:p>
            <a:r>
              <a:rPr lang="zh-CN" altLang="en-US" sz="1100" dirty="0"/>
              <a:t>济公。</a:t>
            </a:r>
          </a:p>
          <a:p>
            <a:r>
              <a:rPr lang="zh-CN" altLang="en-US" sz="1100" dirty="0"/>
              <a:t>多多视频</a:t>
            </a:r>
          </a:p>
          <a:p>
            <a:r>
              <a:rPr lang="zh-CN" altLang="en-US" sz="1100" dirty="0"/>
              <a:t>。茄公學</a:t>
            </a:r>
          </a:p>
          <a:p>
            <a:r>
              <a:rPr lang="zh-CN" altLang="en-US" sz="1100" dirty="0"/>
              <a:t>5</a:t>
            </a:r>
          </a:p>
          <a:p>
            <a:r>
              <a:rPr lang="zh-CN" altLang="en-US" sz="1100" dirty="0"/>
              <a:t>9.9</a:t>
            </a:r>
          </a:p>
          <a:p>
            <a:r>
              <a:rPr lang="zh-CN" altLang="en-US" sz="1100" dirty="0"/>
              <a:t>9块9特卖</a:t>
            </a:r>
          </a:p>
          <a:p>
            <a:r>
              <a:rPr lang="zh-CN" altLang="en-US" sz="1100" dirty="0"/>
              <a:t>38</a:t>
            </a:r>
          </a:p>
          <a:p>
            <a:r>
              <a:rPr lang="zh-CN" altLang="en-US" sz="1100" dirty="0"/>
              <a:t>聊天</a:t>
            </a:r>
          </a:p>
          <a:p>
            <a:r>
              <a:rPr lang="zh-CN" altLang="en-US" sz="1100" dirty="0"/>
              <a:t>个人中心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5A94DC0-27BC-4E1C-965B-FE0BDF527D46}"/>
              </a:ext>
            </a:extLst>
          </p:cNvPr>
          <p:cNvSpPr txBox="1"/>
          <p:nvPr/>
        </p:nvSpPr>
        <p:spPr>
          <a:xfrm>
            <a:off x="9506821" y="1292305"/>
            <a:ext cx="6113018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/>
              <a:t>18:32</a:t>
            </a:r>
          </a:p>
          <a:p>
            <a:r>
              <a:rPr lang="zh-CN" altLang="en-US" sz="1100" dirty="0"/>
              <a:t>⑤89（</a:t>
            </a:r>
            <a:r>
              <a:rPr lang="en-US" altLang="zh-CN" sz="1100" dirty="0"/>
              <a:t>G</a:t>
            </a:r>
            <a:r>
              <a:rPr lang="zh-CN" altLang="en-US" sz="1100" dirty="0"/>
              <a:t>识别为</a:t>
            </a:r>
            <a:r>
              <a:rPr lang="en-US" altLang="zh-CN" sz="1100" dirty="0"/>
              <a:t>89</a:t>
            </a:r>
            <a:r>
              <a:rPr lang="zh-CN" altLang="en-US" sz="1100" dirty="0"/>
              <a:t>？）</a:t>
            </a:r>
          </a:p>
          <a:p>
            <a:r>
              <a:rPr lang="zh-CN" altLang="en-US" sz="1100" dirty="0"/>
              <a:t>推荐乐馆</a:t>
            </a:r>
            <a:r>
              <a:rPr lang="zh-CN" altLang="en-US" sz="1100" dirty="0">
                <a:solidFill>
                  <a:srgbClr val="FF0000"/>
                </a:solidFill>
              </a:rPr>
              <a:t>（无空格）</a:t>
            </a:r>
          </a:p>
          <a:p>
            <a:r>
              <a:rPr lang="zh-CN" altLang="en-US" sz="1100" dirty="0"/>
              <a:t>Q 刀郎 为你推荐</a:t>
            </a:r>
          </a:p>
          <a:p>
            <a:r>
              <a:rPr lang="zh-CN" altLang="en-US" sz="1100" dirty="0"/>
              <a:t>hi今日为你打造</a:t>
            </a:r>
          </a:p>
          <a:p>
            <a:r>
              <a:rPr lang="zh-CN" altLang="en-US" sz="1100" dirty="0"/>
              <a:t>放松吧解锁21世纪最in 最潮..</a:t>
            </a:r>
          </a:p>
          <a:p>
            <a:r>
              <a:rPr lang="zh-CN" altLang="en-US" sz="1100" dirty="0"/>
              <a:t>Imol</a:t>
            </a:r>
          </a:p>
          <a:p>
            <a:r>
              <a:rPr lang="zh-CN" altLang="en-US" sz="1100" dirty="0"/>
              <a:t>AVID TAO !</a:t>
            </a:r>
          </a:p>
          <a:p>
            <a:r>
              <a:rPr lang="zh-CN" altLang="en-US" sz="1100" dirty="0"/>
              <a:t>最远的距离 - 沙宝亮</a:t>
            </a:r>
          </a:p>
          <a:p>
            <a:r>
              <a:rPr lang="zh-CN" altLang="en-US" sz="1100" dirty="0"/>
              <a:t>猜你喜欢</a:t>
            </a:r>
          </a:p>
          <a:p>
            <a:r>
              <a:rPr lang="zh-CN" altLang="en-US" sz="1100" dirty="0"/>
              <a:t>Daily 30</a:t>
            </a:r>
          </a:p>
          <a:p>
            <a:r>
              <a:rPr lang="zh-CN" altLang="en-US" sz="1100" dirty="0"/>
              <a:t>天天-陶喆</a:t>
            </a:r>
          </a:p>
          <a:p>
            <a:r>
              <a:rPr lang="zh-CN" altLang="en-US" sz="1100" dirty="0"/>
              <a:t>每日30首</a:t>
            </a:r>
          </a:p>
          <a:p>
            <a:r>
              <a:rPr lang="zh-CN" altLang="en-US" sz="1100" dirty="0"/>
              <a:t>大家都在听</a:t>
            </a:r>
          </a:p>
          <a:p>
            <a:r>
              <a:rPr lang="zh-CN" altLang="en-US" sz="1100" dirty="0"/>
              <a:t>也许我可以无视死亡</a:t>
            </a:r>
          </a:p>
          <a:p>
            <a:r>
              <a:rPr lang="zh-CN" altLang="en-US" sz="1100" dirty="0"/>
              <a:t>汪峰-也许我可以无视死亡</a:t>
            </a:r>
          </a:p>
          <a:p>
            <a:r>
              <a:rPr lang="zh-CN" altLang="en-US" sz="1100" dirty="0"/>
              <a:t>不将就 唱工委奖提名＞李荣浩-有理想</a:t>
            </a:r>
          </a:p>
          <a:p>
            <a:r>
              <a:rPr lang="zh-CN" altLang="en-US" sz="1100" dirty="0"/>
              <a:t>多远都要在一起G.E.M. 邓紫棋-新的心跳</a:t>
            </a:r>
          </a:p>
          <a:p>
            <a:r>
              <a:rPr lang="zh-CN" altLang="en-US" sz="1100" dirty="0"/>
              <a:t>2500w+</a:t>
            </a:r>
            <a:r>
              <a:rPr lang="zh-CN" altLang="en-US" sz="1100" dirty="0">
                <a:solidFill>
                  <a:srgbClr val="FF0000"/>
                </a:solidFill>
              </a:rPr>
              <a:t>（另外的</a:t>
            </a:r>
            <a:r>
              <a:rPr lang="en-US" altLang="zh-CN" sz="1100" dirty="0">
                <a:solidFill>
                  <a:srgbClr val="FF0000"/>
                </a:solidFill>
              </a:rPr>
              <a:t>5w+</a:t>
            </a:r>
            <a:r>
              <a:rPr lang="zh-CN" altLang="en-US" sz="1100" dirty="0">
                <a:solidFill>
                  <a:srgbClr val="FF0000"/>
                </a:solidFill>
              </a:rPr>
              <a:t>、</a:t>
            </a:r>
            <a:r>
              <a:rPr lang="en-US" altLang="zh-CN" sz="1100" dirty="0">
                <a:solidFill>
                  <a:srgbClr val="FF0000"/>
                </a:solidFill>
              </a:rPr>
              <a:t>2600w</a:t>
            </a:r>
            <a:r>
              <a:rPr lang="zh-CN" altLang="en-US" sz="1100" dirty="0">
                <a:solidFill>
                  <a:srgbClr val="FF0000"/>
                </a:solidFill>
              </a:rPr>
              <a:t>没识别到，</a:t>
            </a:r>
            <a:endParaRPr lang="en-US" altLang="zh-CN" sz="1100" dirty="0">
              <a:solidFill>
                <a:srgbClr val="FF0000"/>
              </a:solidFill>
            </a:endParaRPr>
          </a:p>
          <a:p>
            <a:r>
              <a:rPr lang="zh-CN" altLang="en-US" sz="1100" dirty="0">
                <a:solidFill>
                  <a:srgbClr val="FF0000"/>
                </a:solidFill>
              </a:rPr>
              <a:t>明明结构很类似）</a:t>
            </a:r>
          </a:p>
          <a:p>
            <a:r>
              <a:rPr lang="zh-CN" altLang="en-US" sz="1100" dirty="0"/>
              <a:t>告诉我们你的音乐偏好</a:t>
            </a:r>
          </a:p>
          <a:p>
            <a:r>
              <a:rPr lang="zh-CN" altLang="en-US" sz="1100" dirty="0"/>
              <a:t>重来- 逃跑计划</a:t>
            </a:r>
          </a:p>
          <a:p>
            <a:r>
              <a:rPr lang="zh-CN" altLang="en-US" sz="1100" dirty="0"/>
              <a:t>首页</a:t>
            </a:r>
          </a:p>
          <a:p>
            <a:r>
              <a:rPr lang="zh-CN" altLang="en-US" sz="1100" dirty="0"/>
              <a:t>直播</a:t>
            </a:r>
          </a:p>
          <a:p>
            <a:r>
              <a:rPr lang="zh-CN" altLang="en-US" sz="1100" dirty="0"/>
              <a:t>（）</a:t>
            </a:r>
            <a:r>
              <a:rPr lang="zh-CN" altLang="en-US" sz="1100" dirty="0">
                <a:solidFill>
                  <a:srgbClr val="FF0000"/>
                </a:solidFill>
              </a:rPr>
              <a:t>（这个是雷达符号，被识别为括号）</a:t>
            </a:r>
          </a:p>
          <a:p>
            <a:r>
              <a:rPr lang="zh-CN" altLang="en-US" sz="1100" dirty="0"/>
              <a:t>雷达</a:t>
            </a:r>
          </a:p>
          <a:p>
            <a:r>
              <a:rPr lang="zh-CN" altLang="en-US" sz="1100" dirty="0"/>
              <a:t>社区</a:t>
            </a:r>
          </a:p>
          <a:p>
            <a:r>
              <a:rPr lang="zh-CN" altLang="en-US" sz="1100" dirty="0"/>
              <a:t>我的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585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"/>
    </mc:Choice>
    <mc:Fallback xmlns="">
      <p:transition spd="slow" advTm="109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38088</TotalTime>
  <Words>817</Words>
  <Application>Microsoft Office PowerPoint</Application>
  <PresentationFormat>宽屏</PresentationFormat>
  <Paragraphs>164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等线</vt:lpstr>
      <vt:lpstr>等线 Light</vt:lpstr>
      <vt:lpstr>黑体</vt:lpstr>
      <vt:lpstr>Arial</vt:lpstr>
      <vt:lpstr>Times New Roman</vt:lpstr>
      <vt:lpstr>Office 主题​​</vt:lpstr>
      <vt:lpstr>IOS26新功能介绍和分析</vt:lpstr>
      <vt:lpstr>Liquad Glass</vt:lpstr>
      <vt:lpstr>Liquad Glass</vt:lpstr>
      <vt:lpstr>Liquad Glass 争议非常大</vt:lpstr>
      <vt:lpstr>Liquad Glass走在前列的软件-Notion</vt:lpstr>
      <vt:lpstr>Liquad Glass走在前列的软件-Notion</vt:lpstr>
      <vt:lpstr>截图选择文本/网址/电话/日历</vt:lpstr>
      <vt:lpstr>截图选择文本/网址/电话/日历</vt:lpstr>
      <vt:lpstr>截图选择文本/网址/电话/日历</vt:lpstr>
      <vt:lpstr>截图信息获取的互相定制化</vt:lpstr>
      <vt:lpstr>截图里的内容互动</vt:lpstr>
      <vt:lpstr>截图关键词软件跳转链</vt:lpstr>
      <vt:lpstr>参考资料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最近个人进展</dc:title>
  <dc:creator>陈冠斌</dc:creator>
  <cp:lastModifiedBy>陈冠斌</cp:lastModifiedBy>
  <cp:revision>7626</cp:revision>
  <dcterms:created xsi:type="dcterms:W3CDTF">2021-09-03T08:20:10Z</dcterms:created>
  <dcterms:modified xsi:type="dcterms:W3CDTF">2025-11-04T04:08:03Z</dcterms:modified>
</cp:coreProperties>
</file>